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sldIdLst>
    <p:sldId id="256" r:id="rId4"/>
    <p:sldId id="257" r:id="rId5"/>
    <p:sldId id="258" r:id="rId6"/>
    <p:sldId id="259" r:id="rId7"/>
    <p:sldId id="260" r:id="rId8"/>
    <p:sldId id="263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4FAA43-0436-48A2-875E-D6341CA6E29B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5FBDFB-3E4A-44AB-ADEE-1ECBAA4BBE8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712/74249218.0/0_65a95_83d2eac4_XL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hyperlink" Target="http://img-fotki.yandex.ru/get/8/madpiraniya.0/0_4a6d_69065064_XL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clker.com/cliparts/2/y/n/p/b/1/tango-face-plain-hi.png" TargetMode="External"/><Relationship Id="rId5" Type="http://schemas.openxmlformats.org/officeDocument/2006/relationships/image" Target="../media/image7.gif"/><Relationship Id="rId10" Type="http://schemas.openxmlformats.org/officeDocument/2006/relationships/image" Target="../media/image10.png"/><Relationship Id="rId4" Type="http://schemas.openxmlformats.org/officeDocument/2006/relationships/hyperlink" Target="http://www.smayli.ru/data/smiles/emocii-332.gif" TargetMode="External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-fotki.yandex.ru/get/8/madpiraniya.0/0_4a6d_69065064_XL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mms.mts.ru/datas/000/220/220540_thumb.gif?1243149938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s16.radikal.ru/i190/1008/12/bccca8e7192c.gif" TargetMode="Externa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785795"/>
            <a:ext cx="6100778" cy="281465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«Второстепенные члены предложения. Сравнение дополнений и обстоятельств»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4786322"/>
            <a:ext cx="5072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Клёцина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Алла Вячеславовна,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СОШ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3357562"/>
            <a:ext cx="54292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Открытый урок по русскому языку </a:t>
            </a:r>
            <a:endParaRPr lang="ru-RU" sz="22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классе </a:t>
            </a:r>
            <a:r>
              <a:rPr lang="ru-RU" sz="2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«А»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5729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Индивидуальная работа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785926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вариант: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Зимнее солнце ярко блестело на пелене снега.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вариант: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Лучи солнца весело играли на крышах домов.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5" y="2214554"/>
          <a:ext cx="8358246" cy="3929090"/>
        </p:xfrm>
        <a:graphic>
          <a:graphicData uri="http://schemas.openxmlformats.org/drawingml/2006/table">
            <a:tbl>
              <a:tblPr/>
              <a:tblGrid>
                <a:gridCol w="8358246"/>
              </a:tblGrid>
              <a:tr h="39290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Определи, отвечает слово на вопрос косвенного падежа или на вопросы где? куда? откуда? когда? как?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Определи, обозначает ли слово место, время или способ действия.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Сделай (устно) вывод о том, каким членом предложения является это слово: обстоятельством или дополнением.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928926" y="1571612"/>
            <a:ext cx="3143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КАРТОЧКА №1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Образец рассуждения: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142873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Определяю, отвечает ли слово на вопрос косвенного падежа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000232" y="1857364"/>
            <a:ext cx="50006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215074" y="2714620"/>
            <a:ext cx="50006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000232" y="2714620"/>
            <a:ext cx="50006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215074" y="1857364"/>
            <a:ext cx="50006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2285992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2285992"/>
            <a:ext cx="624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314324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Определяю, обозначает ли слово место, время или способ действия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215074" y="4643446"/>
            <a:ext cx="50006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215074" y="3786190"/>
            <a:ext cx="50006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000232" y="4643446"/>
            <a:ext cx="50006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000232" y="3786190"/>
            <a:ext cx="50006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4214818"/>
            <a:ext cx="624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4214818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85720" y="5357826"/>
            <a:ext cx="39290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лен предложения – обстоятельство 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500562" y="5357826"/>
            <a:ext cx="4357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член предложения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дополнение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13 из 1614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52"/>
            <a:ext cx="2820858" cy="25003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0178" name="Picture 2" descr="Картинка 97 из 853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1047" y="3857628"/>
            <a:ext cx="3012953" cy="2714644"/>
          </a:xfrm>
          <a:prstGeom prst="ellipse">
            <a:avLst/>
          </a:prstGeom>
          <a:solidFill>
            <a:schemeClr val="bg1"/>
          </a:solidFill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0180" name="Picture 4" descr="Картинка 193 из 853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2052530"/>
            <a:ext cx="2928958" cy="3019544"/>
          </a:xfrm>
          <a:prstGeom prst="rect">
            <a:avLst/>
          </a:prstGeom>
          <a:noFill/>
        </p:spPr>
      </p:pic>
      <p:pic>
        <p:nvPicPr>
          <p:cNvPr id="50182" name="Picture 6" descr="Картинка 33 из 9357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1000108"/>
            <a:ext cx="1428760" cy="1428760"/>
          </a:xfrm>
          <a:prstGeom prst="rect">
            <a:avLst/>
          </a:prstGeom>
          <a:noFill/>
        </p:spPr>
      </p:pic>
      <p:pic>
        <p:nvPicPr>
          <p:cNvPr id="50184" name="Picture 8" descr="Картинка 33 из 93576">
            <a:hlinkClick r:id="rId8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786" y="4643446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C:\Documents and Settings\Алина\Мои документы\Мои рисунки\Разное\c6012a498cf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142984"/>
            <a:ext cx="4286280" cy="455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Картинка 13 из 1614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3721758" cy="27860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26" name="Picture 6" descr="Картинка 13 из 1614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429000"/>
            <a:ext cx="3721758" cy="27860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Картинка 87 из 1174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928670"/>
            <a:ext cx="5000660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Картинка 57 из 1174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85860"/>
            <a:ext cx="857224" cy="908076"/>
          </a:xfrm>
          <a:prstGeom prst="rect">
            <a:avLst/>
          </a:prstGeom>
          <a:noFill/>
        </p:spPr>
      </p:pic>
      <p:pic>
        <p:nvPicPr>
          <p:cNvPr id="12" name="Picture 6" descr="Картинка 57 из 1174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928662" cy="983752"/>
          </a:xfrm>
          <a:prstGeom prst="rect">
            <a:avLst/>
          </a:prstGeom>
          <a:noFill/>
        </p:spPr>
      </p:pic>
      <p:pic>
        <p:nvPicPr>
          <p:cNvPr id="13" name="Picture 6" descr="Картинка 57 из 1174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214686"/>
            <a:ext cx="1281289" cy="1357298"/>
          </a:xfrm>
          <a:prstGeom prst="rect">
            <a:avLst/>
          </a:prstGeom>
          <a:noFill/>
        </p:spPr>
      </p:pic>
      <p:pic>
        <p:nvPicPr>
          <p:cNvPr id="14" name="Picture 6" descr="Картинка 57 из 1174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85728"/>
            <a:ext cx="928662" cy="983752"/>
          </a:xfrm>
          <a:prstGeom prst="rect">
            <a:avLst/>
          </a:prstGeom>
          <a:noFill/>
        </p:spPr>
      </p:pic>
      <p:pic>
        <p:nvPicPr>
          <p:cNvPr id="15" name="Picture 6" descr="Картинка 57 из 1174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714620"/>
            <a:ext cx="928662" cy="983752"/>
          </a:xfrm>
          <a:prstGeom prst="rect">
            <a:avLst/>
          </a:prstGeom>
          <a:noFill/>
        </p:spPr>
      </p:pic>
      <p:pic>
        <p:nvPicPr>
          <p:cNvPr id="16" name="Picture 6" descr="Картинка 57 из 1174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286388"/>
            <a:ext cx="928662" cy="983752"/>
          </a:xfrm>
          <a:prstGeom prst="rect">
            <a:avLst/>
          </a:prstGeom>
          <a:noFill/>
        </p:spPr>
      </p:pic>
      <p:pic>
        <p:nvPicPr>
          <p:cNvPr id="17" name="Picture 6" descr="Картинка 57 из 1174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429264"/>
            <a:ext cx="928662" cy="983752"/>
          </a:xfrm>
          <a:prstGeom prst="rect">
            <a:avLst/>
          </a:prstGeom>
          <a:noFill/>
        </p:spPr>
      </p:pic>
      <p:pic>
        <p:nvPicPr>
          <p:cNvPr id="18" name="Picture 6" descr="Картинка 57 из 1174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000504"/>
            <a:ext cx="928662" cy="983752"/>
          </a:xfrm>
          <a:prstGeom prst="rect">
            <a:avLst/>
          </a:prstGeom>
          <a:noFill/>
        </p:spPr>
      </p:pic>
      <p:pic>
        <p:nvPicPr>
          <p:cNvPr id="19" name="Picture 6" descr="Картинка 57 из 1174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142984"/>
            <a:ext cx="928662" cy="983752"/>
          </a:xfrm>
          <a:prstGeom prst="rect">
            <a:avLst/>
          </a:prstGeom>
          <a:noFill/>
        </p:spPr>
      </p:pic>
      <p:pic>
        <p:nvPicPr>
          <p:cNvPr id="20" name="Picture 6" descr="Картинка 57 из 1174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429000"/>
            <a:ext cx="928662" cy="983752"/>
          </a:xfrm>
          <a:prstGeom prst="rect">
            <a:avLst/>
          </a:prstGeom>
          <a:noFill/>
        </p:spPr>
      </p:pic>
      <p:pic>
        <p:nvPicPr>
          <p:cNvPr id="21" name="Picture 6" descr="Картинка 57 из 1174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857232"/>
            <a:ext cx="928662" cy="983752"/>
          </a:xfrm>
          <a:prstGeom prst="rect">
            <a:avLst/>
          </a:prstGeom>
          <a:noFill/>
        </p:spPr>
      </p:pic>
      <p:pic>
        <p:nvPicPr>
          <p:cNvPr id="22" name="Picture 6" descr="Картинка 57 из 1174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4929198"/>
            <a:ext cx="928662" cy="983752"/>
          </a:xfrm>
          <a:prstGeom prst="rect">
            <a:avLst/>
          </a:prstGeom>
          <a:noFill/>
        </p:spPr>
      </p:pic>
      <p:pic>
        <p:nvPicPr>
          <p:cNvPr id="23" name="Picture 6" descr="Картинка 57 из 1174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643050"/>
            <a:ext cx="928662" cy="983752"/>
          </a:xfrm>
          <a:prstGeom prst="rect">
            <a:avLst/>
          </a:prstGeom>
          <a:noFill/>
        </p:spPr>
      </p:pic>
      <p:pic>
        <p:nvPicPr>
          <p:cNvPr id="24" name="Picture 6" descr="Картинка 57 из 1174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785794"/>
            <a:ext cx="928662" cy="983752"/>
          </a:xfrm>
          <a:prstGeom prst="rect">
            <a:avLst/>
          </a:prstGeom>
          <a:noFill/>
        </p:spPr>
      </p:pic>
      <p:pic>
        <p:nvPicPr>
          <p:cNvPr id="25" name="Picture 6" descr="Картинка 57 из 1174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928662" cy="983752"/>
          </a:xfrm>
          <a:prstGeom prst="rect">
            <a:avLst/>
          </a:prstGeom>
          <a:noFill/>
        </p:spPr>
      </p:pic>
      <p:pic>
        <p:nvPicPr>
          <p:cNvPr id="26" name="Picture 6" descr="Картинка 57 из 1174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2143116"/>
            <a:ext cx="928662" cy="983752"/>
          </a:xfrm>
          <a:prstGeom prst="rect">
            <a:avLst/>
          </a:prstGeom>
          <a:noFill/>
        </p:spPr>
      </p:pic>
      <p:pic>
        <p:nvPicPr>
          <p:cNvPr id="27" name="Picture 6" descr="Картинка 57 из 1174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429132"/>
            <a:ext cx="928662" cy="983752"/>
          </a:xfrm>
          <a:prstGeom prst="rect">
            <a:avLst/>
          </a:prstGeom>
          <a:noFill/>
        </p:spPr>
      </p:pic>
      <p:pic>
        <p:nvPicPr>
          <p:cNvPr id="28" name="Picture 6" descr="Картинка 57 из 1174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929198"/>
            <a:ext cx="928662" cy="983752"/>
          </a:xfrm>
          <a:prstGeom prst="rect">
            <a:avLst/>
          </a:prstGeom>
          <a:noFill/>
        </p:spPr>
      </p:pic>
      <p:pic>
        <p:nvPicPr>
          <p:cNvPr id="29" name="Picture 6" descr="Картинка 57 из 1174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428868"/>
            <a:ext cx="928662" cy="983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 со стрелкой вниз 7"/>
          <p:cNvSpPr/>
          <p:nvPr/>
        </p:nvSpPr>
        <p:spPr>
          <a:xfrm>
            <a:off x="2000232" y="642918"/>
            <a:ext cx="5000660" cy="2571768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РАДОСТЬ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5984" y="3357562"/>
            <a:ext cx="4429156" cy="9286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РАДОВАТЬСЯ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5984" y="4500570"/>
            <a:ext cx="4429156" cy="9286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РАДОСТНЫЙ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5984" y="5643578"/>
            <a:ext cx="4429156" cy="9286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РАДОСТНО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образования наречий: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95732"/>
          </a:xfrm>
        </p:spPr>
        <p:txBody>
          <a:bodyPr/>
          <a:lstStyle/>
          <a:p>
            <a:r>
              <a:rPr lang="ru-RU" dirty="0" smtClean="0"/>
              <a:t>Предлог + существительное</a:t>
            </a:r>
          </a:p>
          <a:p>
            <a:r>
              <a:rPr lang="ru-RU" dirty="0" smtClean="0"/>
              <a:t>Приставка + прилагательное + суффикс (–а-, -о-)</a:t>
            </a:r>
          </a:p>
          <a:p>
            <a:r>
              <a:rPr lang="ru-RU" dirty="0" smtClean="0"/>
              <a:t>Прилагательное + суффикс (-о-, -е-, -и-)</a:t>
            </a:r>
          </a:p>
          <a:p>
            <a:r>
              <a:rPr lang="ru-RU" dirty="0" smtClean="0"/>
              <a:t>Сочетания слов</a:t>
            </a:r>
          </a:p>
          <a:p>
            <a:r>
              <a:rPr lang="ru-RU" dirty="0" smtClean="0"/>
              <a:t>Переход из других частей речи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«Обмен настроением»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785794"/>
            <a:ext cx="364330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Ожидающее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1643050"/>
            <a:ext cx="364330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Приподнятое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2500306"/>
            <a:ext cx="364330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Спокойное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3357562"/>
            <a:ext cx="364330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Ликующее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5072074"/>
            <a:ext cx="364330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Радостное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4214818"/>
            <a:ext cx="364330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Волнующее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0" y="5929330"/>
            <a:ext cx="364330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Таинственное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00694" y="785794"/>
            <a:ext cx="364330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Ожидающе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500694" y="1643050"/>
            <a:ext cx="364330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Приподнято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00694" y="2500306"/>
            <a:ext cx="364330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Спокойно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500694" y="3357562"/>
            <a:ext cx="364330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Ликующе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500694" y="4214818"/>
            <a:ext cx="364330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Волнующе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500694" y="5072074"/>
            <a:ext cx="364330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Радостно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500694" y="5929330"/>
            <a:ext cx="364330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Таинственно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4000496" y="1000108"/>
            <a:ext cx="121444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000496" y="1857364"/>
            <a:ext cx="121444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000496" y="2714620"/>
            <a:ext cx="121444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4000496" y="3571876"/>
            <a:ext cx="121444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000496" y="4429132"/>
            <a:ext cx="121444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4000496" y="5286388"/>
            <a:ext cx="121444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4000496" y="6143644"/>
            <a:ext cx="121444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Второстепенные члены предложения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57364"/>
          <a:ext cx="9144000" cy="46011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28926"/>
                <a:gridCol w="2786082"/>
                <a:gridCol w="3428992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ОПРЕДЕЛЕНИЕ</a:t>
                      </a:r>
                      <a:endParaRPr lang="ru-RU" sz="2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ДОПОЛНЕНИЕ</a:t>
                      </a:r>
                      <a:endParaRPr lang="ru-RU" sz="2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ОБСТОЯТЕЛЬСТВО</a:t>
                      </a:r>
                      <a:endParaRPr lang="ru-RU" sz="2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6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КАКОЙ?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КАКАЯ?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КАКОЕ?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КАКИЕ?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ЧЕЙ?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ВОПРОСЫ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КОСВЕННЫХ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ПАДЕЖЕЙ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ГДЕ?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КУДА?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ОТКУДА?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КОГДА?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КАК?</a:t>
                      </a:r>
                    </a:p>
                  </a:txBody>
                  <a:tcPr marL="68580" marR="68580" marT="0" marB="0"/>
                </a:tc>
              </a:tr>
              <a:tr h="1426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ОБОЗНАЧАЕТ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ПРИЗНАК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ОБОЗНАЧАЕТ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ОБОЗНАЧАЕТ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ВРЕМЯ,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СПОСОБ ДЕЙСТВИЯ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141</TotalTime>
  <Words>268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Поток</vt:lpstr>
      <vt:lpstr>1_Поток</vt:lpstr>
      <vt:lpstr>«Второстепенные члены предложения. Сравнение дополнений и обстоятельств»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образования наречий:</vt:lpstr>
      <vt:lpstr>Презентация PowerPoint</vt:lpstr>
      <vt:lpstr>Игра «Обмен настроением»</vt:lpstr>
      <vt:lpstr>Второстепенные члены предложения</vt:lpstr>
      <vt:lpstr>Индивидуальная работа</vt:lpstr>
      <vt:lpstr>Работа в группах</vt:lpstr>
      <vt:lpstr>Образец рассуждения: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home</cp:lastModifiedBy>
  <cp:revision>16</cp:revision>
  <dcterms:created xsi:type="dcterms:W3CDTF">2012-02-05T23:57:01Z</dcterms:created>
  <dcterms:modified xsi:type="dcterms:W3CDTF">2014-07-11T16:06:44Z</dcterms:modified>
</cp:coreProperties>
</file>