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74" r:id="rId7"/>
    <p:sldId id="262" r:id="rId8"/>
    <p:sldId id="263" r:id="rId9"/>
    <p:sldId id="265" r:id="rId10"/>
    <p:sldId id="267" r:id="rId11"/>
    <p:sldId id="270" r:id="rId12"/>
    <p:sldId id="273" r:id="rId13"/>
    <p:sldId id="271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5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7;&#1091;&#1083;&#1100;&#1092;&#1080;&#1103;\&#1047;&#1091;&#1083;&#1103;\123\&#1060;&#1048;&#1047;&#1052;&#1048;&#1053;&#1059;&#1058;&#1050;&#1048;\&#1060;&#1080;&#1079;&#1084;&#1080;&#1085;%202\&#1042;%20&#1082;&#1072;&#1078;&#1076;&#1086;&#1084;%20&#1084;&#1072;&#1083;&#1077;&#1085;&#1100;&#1082;&#1086;&#1084;%20&#1088;&#1077;&#1073;&#1105;&#1085;&#1082;&#1077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28" y="2857496"/>
            <a:ext cx="64810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2Lef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ФИЗКУЛЬТМИНУТКА 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" name="Рисунок 4" descr="69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4429132"/>
            <a:ext cx="2234249" cy="1857388"/>
          </a:xfrm>
          <a:prstGeom prst="rect">
            <a:avLst/>
          </a:prstGeom>
        </p:spPr>
      </p:pic>
      <p:pic>
        <p:nvPicPr>
          <p:cNvPr id="6" name="Рисунок 5" descr="mult_013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500042"/>
            <a:ext cx="3143256" cy="2318151"/>
          </a:xfrm>
          <a:prstGeom prst="rect">
            <a:avLst/>
          </a:prstGeom>
        </p:spPr>
      </p:pic>
      <p:pic>
        <p:nvPicPr>
          <p:cNvPr id="7" name="В каждом маленьком ребёнк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9286908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tici3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1714488"/>
            <a:ext cx="1316462" cy="1471340"/>
          </a:xfrm>
          <a:prstGeom prst="rect">
            <a:avLst/>
          </a:prstGeom>
        </p:spPr>
      </p:pic>
      <p:pic>
        <p:nvPicPr>
          <p:cNvPr id="3" name="Рисунок 2" descr="ptici3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86644" y="420200"/>
            <a:ext cx="1323982" cy="1479744"/>
          </a:xfrm>
          <a:prstGeom prst="rect">
            <a:avLst/>
          </a:prstGeom>
        </p:spPr>
      </p:pic>
      <p:pic>
        <p:nvPicPr>
          <p:cNvPr id="5" name="Рисунок 4" descr="ptici3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2903721"/>
            <a:ext cx="1466858" cy="1639429"/>
          </a:xfrm>
          <a:prstGeom prst="rect">
            <a:avLst/>
          </a:prstGeom>
        </p:spPr>
      </p:pic>
      <p:pic>
        <p:nvPicPr>
          <p:cNvPr id="6" name="Рисунок 5" descr="ptici3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4500570"/>
            <a:ext cx="1444299" cy="1614216"/>
          </a:xfrm>
          <a:prstGeom prst="rect">
            <a:avLst/>
          </a:prstGeom>
        </p:spPr>
      </p:pic>
    </p:spTree>
  </p:cSld>
  <p:clrMapOvr>
    <a:masterClrMapping/>
  </p:clrMapOvr>
  <p:transition advClick="0" advTm="5000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jivotniea-368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0496" y="2214554"/>
            <a:ext cx="1395419" cy="1647603"/>
          </a:xfrm>
          <a:prstGeom prst="rect">
            <a:avLst/>
          </a:prstGeom>
        </p:spPr>
      </p:pic>
      <p:pic>
        <p:nvPicPr>
          <p:cNvPr id="3" name="Рисунок 2" descr="jivotniea-368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785794"/>
            <a:ext cx="1395419" cy="1647603"/>
          </a:xfrm>
          <a:prstGeom prst="rect">
            <a:avLst/>
          </a:prstGeom>
        </p:spPr>
      </p:pic>
      <p:pic>
        <p:nvPicPr>
          <p:cNvPr id="4" name="Рисунок 3" descr="jivotniea-368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4429132"/>
            <a:ext cx="1395419" cy="1647603"/>
          </a:xfrm>
          <a:prstGeom prst="rect">
            <a:avLst/>
          </a:prstGeom>
        </p:spPr>
      </p:pic>
      <p:pic>
        <p:nvPicPr>
          <p:cNvPr id="5" name="Рисунок 4" descr="jivotniea-368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00892" y="4500570"/>
            <a:ext cx="1395419" cy="1647603"/>
          </a:xfrm>
          <a:prstGeom prst="rect">
            <a:avLst/>
          </a:prstGeom>
        </p:spPr>
      </p:pic>
      <p:pic>
        <p:nvPicPr>
          <p:cNvPr id="6" name="Рисунок 5" descr="jivotniea-368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72330" y="785794"/>
            <a:ext cx="1395419" cy="1647603"/>
          </a:xfrm>
          <a:prstGeom prst="rect">
            <a:avLst/>
          </a:prstGeom>
        </p:spPr>
      </p:pic>
    </p:spTree>
  </p:cSld>
  <p:clrMapOvr>
    <a:masterClrMapping/>
  </p:clrMapOvr>
  <p:transition advClick="0" advTm="4000">
    <p:cover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jivotniea-364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1934" y="2500306"/>
            <a:ext cx="1687723" cy="2177708"/>
          </a:xfrm>
          <a:prstGeom prst="rect">
            <a:avLst/>
          </a:prstGeom>
        </p:spPr>
      </p:pic>
      <p:pic>
        <p:nvPicPr>
          <p:cNvPr id="3" name="Рисунок 2" descr="jivotniea-364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642918"/>
            <a:ext cx="2286016" cy="2949699"/>
          </a:xfrm>
          <a:prstGeom prst="rect">
            <a:avLst/>
          </a:prstGeom>
        </p:spPr>
      </p:pic>
      <p:pic>
        <p:nvPicPr>
          <p:cNvPr id="4" name="Рисунок 3" descr="jivotniea-364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00892" y="4214818"/>
            <a:ext cx="1384111" cy="1785950"/>
          </a:xfrm>
          <a:prstGeom prst="rect">
            <a:avLst/>
          </a:prstGeom>
        </p:spPr>
      </p:pic>
    </p:spTree>
  </p:cSld>
  <p:clrMapOvr>
    <a:masterClrMapping/>
  </p:clrMapOvr>
  <p:transition advClick="0" advTm="3000">
    <p:cover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nimal6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2857496"/>
            <a:ext cx="2190761" cy="3033361"/>
          </a:xfrm>
          <a:prstGeom prst="rect">
            <a:avLst/>
          </a:prstGeom>
        </p:spPr>
      </p:pic>
      <p:pic>
        <p:nvPicPr>
          <p:cNvPr id="3" name="Рисунок 2" descr="animal6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388" y="500042"/>
            <a:ext cx="2190761" cy="3033361"/>
          </a:xfrm>
          <a:prstGeom prst="rect">
            <a:avLst/>
          </a:prstGeom>
        </p:spPr>
      </p:pic>
      <p:pic>
        <p:nvPicPr>
          <p:cNvPr id="4" name="Рисунок 3" descr="animal6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500042"/>
            <a:ext cx="2190761" cy="3033361"/>
          </a:xfrm>
          <a:prstGeom prst="rect">
            <a:avLst/>
          </a:prstGeom>
        </p:spPr>
      </p:pic>
    </p:spTree>
  </p:cSld>
  <p:clrMapOvr>
    <a:masterClrMapping/>
  </p:clrMapOvr>
  <p:transition advClick="0" advTm="4000">
    <p:cover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tici0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116" y="3143248"/>
            <a:ext cx="2714639" cy="3559193"/>
          </a:xfrm>
          <a:prstGeom prst="rect">
            <a:avLst/>
          </a:prstGeom>
        </p:spPr>
      </p:pic>
      <p:pic>
        <p:nvPicPr>
          <p:cNvPr id="4" name="Рисунок 3" descr="detia-735.gif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500034" y="500042"/>
            <a:ext cx="2786082" cy="1928826"/>
          </a:xfrm>
          <a:prstGeom prst="rect">
            <a:avLst/>
          </a:prstGeom>
        </p:spPr>
      </p:pic>
      <p:pic>
        <p:nvPicPr>
          <p:cNvPr id="5" name="Рисунок 4" descr="detia-735.gif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5357818" y="785794"/>
            <a:ext cx="2786082" cy="1928826"/>
          </a:xfrm>
          <a:prstGeom prst="rect">
            <a:avLst/>
          </a:prstGeom>
        </p:spPr>
      </p:pic>
    </p:spTree>
  </p:cSld>
  <p:clrMapOvr>
    <a:masterClrMapping/>
  </p:clrMapOvr>
  <p:transition advClick="0" advTm="6000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tia-74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9058" y="2143116"/>
            <a:ext cx="1571633" cy="1816109"/>
          </a:xfrm>
          <a:prstGeom prst="rect">
            <a:avLst/>
          </a:prstGeom>
        </p:spPr>
      </p:pic>
      <p:pic>
        <p:nvPicPr>
          <p:cNvPr id="3" name="Рисунок 2" descr="detia-74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6929454" y="4357694"/>
            <a:ext cx="1571633" cy="1816109"/>
          </a:xfrm>
          <a:prstGeom prst="rect">
            <a:avLst/>
          </a:prstGeom>
        </p:spPr>
      </p:pic>
      <p:pic>
        <p:nvPicPr>
          <p:cNvPr id="4" name="Рисунок 3" descr="detia-74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3702" y="857232"/>
            <a:ext cx="1571633" cy="1816109"/>
          </a:xfrm>
          <a:prstGeom prst="rect">
            <a:avLst/>
          </a:prstGeom>
        </p:spPr>
      </p:pic>
      <p:pic>
        <p:nvPicPr>
          <p:cNvPr id="5" name="Рисунок 4" descr="detia-74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928662" y="857232"/>
            <a:ext cx="1571633" cy="1816109"/>
          </a:xfrm>
          <a:prstGeom prst="rect">
            <a:avLst/>
          </a:prstGeom>
        </p:spPr>
      </p:pic>
      <p:pic>
        <p:nvPicPr>
          <p:cNvPr id="6" name="Рисунок 5" descr="detia-74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4357694"/>
            <a:ext cx="1571633" cy="1816109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tia-8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785794"/>
            <a:ext cx="1212978" cy="1433520"/>
          </a:xfrm>
          <a:prstGeom prst="rect">
            <a:avLst/>
          </a:prstGeom>
        </p:spPr>
      </p:pic>
      <p:pic>
        <p:nvPicPr>
          <p:cNvPr id="6" name="Рисунок 5" descr="detia-8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1934" y="2428868"/>
            <a:ext cx="1212978" cy="1433520"/>
          </a:xfrm>
          <a:prstGeom prst="rect">
            <a:avLst/>
          </a:prstGeom>
        </p:spPr>
      </p:pic>
      <p:pic>
        <p:nvPicPr>
          <p:cNvPr id="7" name="Рисунок 6" descr="detia-8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00892" y="4714884"/>
            <a:ext cx="1212978" cy="1433520"/>
          </a:xfrm>
          <a:prstGeom prst="rect">
            <a:avLst/>
          </a:prstGeom>
        </p:spPr>
      </p:pic>
      <p:pic>
        <p:nvPicPr>
          <p:cNvPr id="8" name="Рисунок 7" descr="detia-8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9454" y="857232"/>
            <a:ext cx="1212978" cy="1433520"/>
          </a:xfrm>
          <a:prstGeom prst="rect">
            <a:avLst/>
          </a:prstGeom>
        </p:spPr>
      </p:pic>
      <p:pic>
        <p:nvPicPr>
          <p:cNvPr id="9" name="Рисунок 8" descr="detia-8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4786322"/>
            <a:ext cx="1212978" cy="1433520"/>
          </a:xfrm>
          <a:prstGeom prst="rect">
            <a:avLst/>
          </a:prstGeom>
        </p:spPr>
      </p:pic>
    </p:spTree>
  </p:cSld>
  <p:clrMapOvr>
    <a:masterClrMapping/>
  </p:clrMapOvr>
  <p:transition advClick="0" advTm="5000"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7-17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857232"/>
            <a:ext cx="1311355" cy="1409707"/>
          </a:xfrm>
          <a:prstGeom prst="rect">
            <a:avLst/>
          </a:prstGeom>
        </p:spPr>
      </p:pic>
      <p:pic>
        <p:nvPicPr>
          <p:cNvPr id="5" name="Рисунок 4" descr="0007-17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0496" y="4357694"/>
            <a:ext cx="1311355" cy="1409707"/>
          </a:xfrm>
          <a:prstGeom prst="rect">
            <a:avLst/>
          </a:prstGeom>
        </p:spPr>
      </p:pic>
      <p:pic>
        <p:nvPicPr>
          <p:cNvPr id="6" name="Рисунок 5" descr="0007-17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4429132"/>
            <a:ext cx="1311355" cy="1409707"/>
          </a:xfrm>
          <a:prstGeom prst="rect">
            <a:avLst/>
          </a:prstGeom>
        </p:spPr>
      </p:pic>
      <p:pic>
        <p:nvPicPr>
          <p:cNvPr id="7" name="Рисунок 6" descr="0007-17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1000108"/>
            <a:ext cx="1311355" cy="1409707"/>
          </a:xfrm>
          <a:prstGeom prst="rect">
            <a:avLst/>
          </a:prstGeom>
        </p:spPr>
      </p:pic>
      <p:pic>
        <p:nvPicPr>
          <p:cNvPr id="8" name="Рисунок 7" descr="0007-17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1000108"/>
            <a:ext cx="1311355" cy="1409707"/>
          </a:xfrm>
          <a:prstGeom prst="rect">
            <a:avLst/>
          </a:prstGeom>
        </p:spPr>
      </p:pic>
      <p:pic>
        <p:nvPicPr>
          <p:cNvPr id="9" name="Рисунок 8" descr="0007-17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4500570"/>
            <a:ext cx="1311355" cy="1409707"/>
          </a:xfrm>
          <a:prstGeom prst="rect">
            <a:avLst/>
          </a:prstGeom>
        </p:spPr>
      </p:pic>
    </p:spTree>
  </p:cSld>
  <p:clrMapOvr>
    <a:masterClrMapping/>
  </p:clrMapOvr>
  <p:transition advClick="0" advTm="5000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tia-50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3" y="2643183"/>
            <a:ext cx="1476380" cy="1476380"/>
          </a:xfrm>
          <a:prstGeom prst="rect">
            <a:avLst/>
          </a:prstGeom>
        </p:spPr>
      </p:pic>
      <p:pic>
        <p:nvPicPr>
          <p:cNvPr id="3" name="Рисунок 2" descr="detia-50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2500306"/>
            <a:ext cx="1476380" cy="1476380"/>
          </a:xfrm>
          <a:prstGeom prst="rect">
            <a:avLst/>
          </a:prstGeom>
        </p:spPr>
      </p:pic>
      <p:pic>
        <p:nvPicPr>
          <p:cNvPr id="4" name="Рисунок 3" descr="detia-50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5000636"/>
            <a:ext cx="1476380" cy="1476380"/>
          </a:xfrm>
          <a:prstGeom prst="rect">
            <a:avLst/>
          </a:prstGeom>
        </p:spPr>
      </p:pic>
      <p:pic>
        <p:nvPicPr>
          <p:cNvPr id="5" name="Рисунок 4" descr="detia-50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15206" y="2643182"/>
            <a:ext cx="1476380" cy="1476380"/>
          </a:xfrm>
          <a:prstGeom prst="rect">
            <a:avLst/>
          </a:prstGeom>
        </p:spPr>
      </p:pic>
      <p:pic>
        <p:nvPicPr>
          <p:cNvPr id="6" name="Рисунок 5" descr="detia-50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285728"/>
            <a:ext cx="1476380" cy="1476380"/>
          </a:xfrm>
          <a:prstGeom prst="rect">
            <a:avLst/>
          </a:prstGeom>
        </p:spPr>
      </p:pic>
    </p:spTree>
  </p:cSld>
  <p:clrMapOvr>
    <a:masterClrMapping/>
  </p:clrMapOvr>
  <p:transition advClick="0" advTm="5000">
    <p:cover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4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8992" y="2000240"/>
            <a:ext cx="2286012" cy="2286012"/>
          </a:xfrm>
          <a:prstGeom prst="rect">
            <a:avLst/>
          </a:prstGeom>
        </p:spPr>
      </p:pic>
      <p:pic>
        <p:nvPicPr>
          <p:cNvPr id="4" name="Рисунок 3" descr="44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571480"/>
            <a:ext cx="1428760" cy="1428760"/>
          </a:xfrm>
          <a:prstGeom prst="rect">
            <a:avLst/>
          </a:prstGeom>
        </p:spPr>
      </p:pic>
      <p:pic>
        <p:nvPicPr>
          <p:cNvPr id="5" name="Рисунок 4" descr="44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2" y="3786190"/>
            <a:ext cx="1714512" cy="1714512"/>
          </a:xfrm>
          <a:prstGeom prst="rect">
            <a:avLst/>
          </a:prstGeom>
        </p:spPr>
      </p:pic>
      <p:pic>
        <p:nvPicPr>
          <p:cNvPr id="6" name="Рисунок 5" descr="44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9450" y="357166"/>
            <a:ext cx="1500198" cy="1500198"/>
          </a:xfrm>
          <a:prstGeom prst="rect">
            <a:avLst/>
          </a:prstGeom>
        </p:spPr>
      </p:pic>
      <p:pic>
        <p:nvPicPr>
          <p:cNvPr id="7" name="Рисунок 6" descr="44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4286256"/>
            <a:ext cx="1500198" cy="1500198"/>
          </a:xfrm>
          <a:prstGeom prst="rect">
            <a:avLst/>
          </a:prstGeom>
        </p:spPr>
      </p:pic>
    </p:spTree>
  </p:cSld>
  <p:clrMapOvr>
    <a:masterClrMapping/>
  </p:clrMapOvr>
  <p:transition advClick="0" advTm="4000"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tia-6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72330" y="1000108"/>
            <a:ext cx="1085850" cy="1409700"/>
          </a:xfrm>
          <a:prstGeom prst="rect">
            <a:avLst/>
          </a:prstGeom>
        </p:spPr>
      </p:pic>
      <p:pic>
        <p:nvPicPr>
          <p:cNvPr id="3" name="Рисунок 2" descr="detia-6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1000108"/>
            <a:ext cx="1085850" cy="1409700"/>
          </a:xfrm>
          <a:prstGeom prst="rect">
            <a:avLst/>
          </a:prstGeom>
        </p:spPr>
      </p:pic>
      <p:pic>
        <p:nvPicPr>
          <p:cNvPr id="4" name="Рисунок 3" descr="detia-6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928670"/>
            <a:ext cx="1085850" cy="1409700"/>
          </a:xfrm>
          <a:prstGeom prst="rect">
            <a:avLst/>
          </a:prstGeom>
        </p:spPr>
      </p:pic>
      <p:pic>
        <p:nvPicPr>
          <p:cNvPr id="5" name="Рисунок 4" descr="detia-6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1934" y="3929066"/>
            <a:ext cx="1085850" cy="1409700"/>
          </a:xfrm>
          <a:prstGeom prst="rect">
            <a:avLst/>
          </a:prstGeom>
        </p:spPr>
      </p:pic>
      <p:pic>
        <p:nvPicPr>
          <p:cNvPr id="6" name="Рисунок 5" descr="detia-6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72330" y="3857628"/>
            <a:ext cx="1085850" cy="1409700"/>
          </a:xfrm>
          <a:prstGeom prst="rect">
            <a:avLst/>
          </a:prstGeom>
        </p:spPr>
      </p:pic>
      <p:pic>
        <p:nvPicPr>
          <p:cNvPr id="7" name="Рисунок 6" descr="detia-6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3857628"/>
            <a:ext cx="1085850" cy="1409700"/>
          </a:xfrm>
          <a:prstGeom prst="rect">
            <a:avLst/>
          </a:prstGeom>
        </p:spPr>
      </p:pic>
    </p:spTree>
  </p:cSld>
  <p:clrMapOvr>
    <a:masterClrMapping/>
  </p:clrMapOvr>
  <p:transition advClick="0" advTm="5000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uzikaa-96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0496" y="4071942"/>
            <a:ext cx="1619258" cy="2266961"/>
          </a:xfrm>
          <a:prstGeom prst="rect">
            <a:avLst/>
          </a:prstGeom>
        </p:spPr>
      </p:pic>
      <p:pic>
        <p:nvPicPr>
          <p:cNvPr id="3" name="Рисунок 2" descr="muzikaa-96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388" y="714356"/>
            <a:ext cx="1619258" cy="2266961"/>
          </a:xfrm>
          <a:prstGeom prst="rect">
            <a:avLst/>
          </a:prstGeom>
        </p:spPr>
      </p:pic>
      <p:pic>
        <p:nvPicPr>
          <p:cNvPr id="4" name="Рисунок 3" descr="muzikaa-96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1000108"/>
            <a:ext cx="1619258" cy="2266961"/>
          </a:xfrm>
          <a:prstGeom prst="rect">
            <a:avLst/>
          </a:prstGeom>
        </p:spPr>
      </p:pic>
    </p:spTree>
  </p:cSld>
  <p:clrMapOvr>
    <a:masterClrMapping/>
  </p:clrMapOvr>
  <p:transition advClick="0" advTm="5000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uzikaa-118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1592134"/>
            <a:ext cx="1928826" cy="2527427"/>
          </a:xfrm>
          <a:prstGeom prst="rect">
            <a:avLst/>
          </a:prstGeom>
        </p:spPr>
      </p:pic>
      <p:pic>
        <p:nvPicPr>
          <p:cNvPr id="3" name="Рисунок 2" descr="muzikaa-118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279154"/>
            <a:ext cx="1785950" cy="2340210"/>
          </a:xfrm>
          <a:prstGeom prst="rect">
            <a:avLst/>
          </a:prstGeom>
        </p:spPr>
      </p:pic>
      <p:pic>
        <p:nvPicPr>
          <p:cNvPr id="4" name="Рисунок 3" descr="muzikaa-118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32681" y="4000504"/>
            <a:ext cx="1744591" cy="2286016"/>
          </a:xfrm>
          <a:prstGeom prst="rect">
            <a:avLst/>
          </a:prstGeom>
        </p:spPr>
      </p:pic>
      <p:pic>
        <p:nvPicPr>
          <p:cNvPr id="5" name="Рисунок 4" descr="muzikaa-118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72264" y="3840384"/>
            <a:ext cx="1848610" cy="2422317"/>
          </a:xfrm>
          <a:prstGeom prst="rect">
            <a:avLst/>
          </a:prstGeom>
        </p:spPr>
      </p:pic>
      <p:pic>
        <p:nvPicPr>
          <p:cNvPr id="6" name="Рисунок 5" descr="muzikaa-118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3702" y="422030"/>
            <a:ext cx="1785950" cy="2340210"/>
          </a:xfrm>
          <a:prstGeom prst="rect">
            <a:avLst/>
          </a:prstGeom>
        </p:spPr>
      </p:pic>
    </p:spTree>
  </p:cSld>
  <p:clrMapOvr>
    <a:masterClrMapping/>
  </p:clrMapOvr>
  <p:transition advClick="0" advTm="5000">
    <p:plu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</Words>
  <Application>Microsoft Office PowerPoint</Application>
  <PresentationFormat>Экран (4:3)</PresentationFormat>
  <Paragraphs>1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7</cp:revision>
  <dcterms:modified xsi:type="dcterms:W3CDTF">2012-02-12T17:09:54Z</dcterms:modified>
</cp:coreProperties>
</file>