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7" r:id="rId6"/>
    <p:sldId id="258" r:id="rId7"/>
    <p:sldId id="264" r:id="rId8"/>
    <p:sldId id="268" r:id="rId9"/>
    <p:sldId id="269" r:id="rId10"/>
    <p:sldId id="270" r:id="rId11"/>
    <p:sldId id="27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>
      <p:cViewPr varScale="1">
        <p:scale>
          <a:sx n="69" d="100"/>
          <a:sy n="69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4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7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4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7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6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24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5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6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4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4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3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C981-DBCA-403B-A4D7-AAA0B3330EB7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F0B5-5E5E-4117-990A-9C96B64F1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260648"/>
            <a:ext cx="7488832" cy="4114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шуме птичьего базара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отыщешь Казуара.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никак, а сам он - птица.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чего же он боится?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ответил Казуар: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«Не пойду я на базар.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Одно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встретишь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птицу,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другое –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продавщицу</a:t>
            </a:r>
          </a:p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Уж её – то я боюсь!»</a:t>
            </a:r>
          </a:p>
        </p:txBody>
      </p:sp>
      <p:pic>
        <p:nvPicPr>
          <p:cNvPr id="3" name="Picture 2" descr="C:\Users\Тамара\Desktop\Казуар\ска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56992"/>
            <a:ext cx="302433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48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3" y="20424"/>
            <a:ext cx="9124497" cy="683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65313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Питаются казуары фруктами, грибами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, улитками, насекомыми, лягушками, змеями и другими мелкими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животными.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9218" name="Picture 2" descr="C:\Users\Тамара\Desktop\Казуар\ска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764705"/>
            <a:ext cx="2952327" cy="353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53" y="0"/>
            <a:ext cx="917355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65313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В дикой природе казуар живет до 19 лет.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Он занесён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в Международную Красную книгу. </a:t>
            </a:r>
          </a:p>
        </p:txBody>
      </p:sp>
      <p:pic>
        <p:nvPicPr>
          <p:cNvPr id="11267" name="Picture 3" descr="C:\Users\Тамара\Desktop\Казуар\58d063eaa5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48245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2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4" y="0"/>
            <a:ext cx="9132346" cy="69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365104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Презентацию приготовил  ученик 3 – б класса </a:t>
            </a:r>
          </a:p>
          <a:p>
            <a:pPr algn="ctr"/>
            <a:r>
              <a:rPr lang="ru-RU" sz="2800" b="1" smtClean="0">
                <a:solidFill>
                  <a:srgbClr val="002060"/>
                </a:solidFill>
                <a:latin typeface="Georgia" pitchFamily="18" charset="0"/>
              </a:rPr>
              <a:t>Скоробогатов Михаил.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2290" name="Picture 2" descr="C:\Users\Тамара\Desktop\Казуар\т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399" y="1196752"/>
            <a:ext cx="2609850" cy="256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7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5229201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Казуар – третья по величине птица в мире, первые две птицы – это страус и эму.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3074" name="Picture 2" descr="C:\Users\Тамара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230425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Тамара\Desktop\ц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12776"/>
            <a:ext cx="237626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8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86916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Это очень крупные птицы, их вес порой достигает 60 килограммов, высота тела 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около двух метров. </a:t>
            </a:r>
            <a:endParaRPr lang="ru-RU" sz="2800" b="1" dirty="0">
              <a:solidFill>
                <a:srgbClr val="002060"/>
              </a:solidFill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Тамара\Desktop\Казуар\скац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718" y="836712"/>
            <a:ext cx="388852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9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4738688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На голове и шее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синего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цвета перьев нет. Украшение в виде рогового выроста на голове называют шлемом. Предназначен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он для сражений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.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5122" name="Picture 2" descr="C:\Users\Тамара\Desktop\Казуар\756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92696"/>
            <a:ext cx="345638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2" y="24052"/>
            <a:ext cx="9150602" cy="683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Тамара\Desktop\Казуар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64704"/>
            <a:ext cx="345638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5157192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Казуары опасаются человека. Но известны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случаи нападений казуаров на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людей. 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0242" name="Picture 2" descr="C:\Users\Тамара\Desktop\Казуар\скачанные файлы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71809"/>
            <a:ext cx="309634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5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53" y="4014"/>
            <a:ext cx="9153453" cy="685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Тамара\Desktop\Казуар\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86690"/>
            <a:ext cx="2664296" cy="296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86916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Самки казуара крупнее самцов, более ярко окрашены и имеют более крупные шлемы.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4100" name="Picture 4" descr="C:\Users\Тамара\Desktop\Казуар\скац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86690"/>
            <a:ext cx="2835399" cy="296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1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" y="0"/>
            <a:ext cx="91379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5229200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Летать птица не умеет. С помощью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крыльев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и мощных ног может держать </a:t>
            </a:r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оборону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6146" name="Picture 2" descr="C:\Users\Тамара\Desktop\Казуар\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820" y="2780928"/>
            <a:ext cx="2562225" cy="253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Тамара\Desktop\Казуар\1336727624_kazuar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441253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58112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Яйца казуара весят до 650 граммов. </a:t>
            </a:r>
            <a:endParaRPr lang="ru-RU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7170" name="Picture 2" descr="C:\Users\Тамара\Desktop\Казуар\678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1772815"/>
            <a:ext cx="2619375" cy="26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Тамара\Desktop\Казуар\смчи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772816"/>
            <a:ext cx="2522214" cy="268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9" y="0"/>
            <a:ext cx="9155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4221088"/>
            <a:ext cx="86044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Georgia" pitchFamily="18" charset="0"/>
              </a:rPr>
              <a:t>Самки не принимают участия в высиживании яиц и заботе о птенцах. Самцы высиживают яйца около двух месяцев и затем самостоятельно заботятся о птенцах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8194" name="Picture 2" descr="C:\Users\Тамара\Desktop\Казуар\8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69721"/>
            <a:ext cx="3522832" cy="361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амара\Desktop\Казуар\images (1)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69720"/>
            <a:ext cx="3384375" cy="3551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1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216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Тамара</cp:lastModifiedBy>
  <cp:revision>13</cp:revision>
  <dcterms:created xsi:type="dcterms:W3CDTF">2015-01-25T17:07:44Z</dcterms:created>
  <dcterms:modified xsi:type="dcterms:W3CDTF">2015-01-27T15:52:28Z</dcterms:modified>
</cp:coreProperties>
</file>