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4" r:id="rId4"/>
    <p:sldId id="265" r:id="rId5"/>
    <p:sldId id="262" r:id="rId6"/>
    <p:sldId id="266" r:id="rId7"/>
    <p:sldId id="267" r:id="rId8"/>
    <p:sldId id="263" r:id="rId9"/>
    <p:sldId id="26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C0548-535B-44B4-BED2-AB795E961347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5B340-929F-4BBE-A8F8-989BD3FFE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CCBE2-801A-463D-86A1-9606CCA308B7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27B37-FD9C-45E9-9DAE-6A44C9803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6D804-5BDD-46BA-B8C5-EE15BEF77FCE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332E-C58F-47E3-A3CB-4A7CD3D4D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5A1D-861F-45A6-ACE6-7930658004DE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89CA0-DEF8-4721-BA7B-322DB3C0A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55AFB-0D3A-4BD0-A4D9-85F019047360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57E43-CB3E-42A6-BFB8-44C1F01C6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3C72A-50AC-4D73-937E-ADF3673AF011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7C5C-0F26-451C-ADD9-3AB98FC9E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2C9F-89AA-4655-B551-BE52FD04597B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E6317-DD08-4A0D-BDF1-CC7227B16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4A8AE-41AA-4182-8E9D-663B43838D23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3E98-9941-4001-9EF7-DEE6E316C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56F89-D02E-48D4-A708-6C5149D0491B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C1751-87AA-4675-944C-FB5CA84B4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6DA55-E353-4EC0-824E-5D45B1E86C80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221E4-EDA0-4D72-BED7-2B390EE8A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43A0E-6B53-4A81-9C08-EFD94F26A9C0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9D354-6E79-43BF-AA0B-1FC84B401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rot="10800000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2D8674-7588-4937-80A0-3D268572DAB3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AC34CB-486B-406C-BA86-B511789FA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Рисунок 7" descr="1.png"/>
          <p:cNvPicPr>
            <a:picLocks noChangeAspect="1"/>
          </p:cNvPicPr>
          <p:nvPr userDrawn="1"/>
        </p:nvPicPr>
        <p:blipFill>
          <a:blip r:embed="rId13" cstate="print"/>
          <a:srcRect r="4976"/>
          <a:stretch>
            <a:fillRect/>
          </a:stretch>
        </p:blipFill>
        <p:spPr bwMode="auto">
          <a:xfrm>
            <a:off x="0" y="407670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Презентация к интегрированному уроку по окружающему миру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5"/>
          </a:xfrm>
        </p:spPr>
        <p:txBody>
          <a:bodyPr/>
          <a:lstStyle/>
          <a:p>
            <a:pPr>
              <a:buNone/>
            </a:pPr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pPr algn="ctr">
              <a:buNone/>
            </a:pPr>
            <a:r>
              <a:rPr lang="ru-RU" sz="3600" b="1" dirty="0" smtClean="0"/>
              <a:t>«Два ослика»</a:t>
            </a:r>
            <a:endParaRPr lang="ru-RU" sz="3600" b="1" dirty="0"/>
          </a:p>
          <a:p>
            <a:pPr marL="0" indent="0" algn="ctr">
              <a:buNone/>
            </a:pPr>
            <a:r>
              <a:rPr lang="ru-RU" sz="3600" b="1" dirty="0" smtClean="0"/>
              <a:t>Учитель начальных классов </a:t>
            </a:r>
            <a:endParaRPr lang="en-US" sz="3600" b="1" dirty="0" smtClean="0"/>
          </a:p>
          <a:p>
            <a:pPr marL="0" indent="0" algn="r">
              <a:buNone/>
            </a:pPr>
            <a:r>
              <a:rPr lang="ru-RU" sz="3600" b="1" dirty="0" smtClean="0"/>
              <a:t>Гладких </a:t>
            </a:r>
            <a:r>
              <a:rPr lang="ru-RU" sz="3600" b="1" dirty="0" smtClean="0"/>
              <a:t>М.В.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231108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59" t="10100" r="14365" b="38451"/>
          <a:stretch/>
        </p:blipFill>
        <p:spPr>
          <a:xfrm rot="5400000">
            <a:off x="2562976" y="4717944"/>
            <a:ext cx="2288052" cy="27345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401" t="29955" r="12988" b="19933"/>
          <a:stretch/>
        </p:blipFill>
        <p:spPr>
          <a:xfrm>
            <a:off x="683568" y="3717032"/>
            <a:ext cx="2522701" cy="1801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401" t="29955" r="12988" b="19933"/>
          <a:stretch/>
        </p:blipFill>
        <p:spPr>
          <a:xfrm>
            <a:off x="683568" y="4221088"/>
            <a:ext cx="2522701" cy="18019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59" t="10100" r="14365" b="38451"/>
          <a:stretch/>
        </p:blipFill>
        <p:spPr>
          <a:xfrm rot="5400000">
            <a:off x="2745810" y="5073259"/>
            <a:ext cx="2288052" cy="27345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55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59" t="10100" r="14365" b="38451"/>
          <a:stretch/>
        </p:blipFill>
        <p:spPr>
          <a:xfrm rot="5400000">
            <a:off x="3211048" y="5295737"/>
            <a:ext cx="2288052" cy="27345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401" t="29955" r="12988" b="19933"/>
          <a:stretch/>
        </p:blipFill>
        <p:spPr>
          <a:xfrm>
            <a:off x="827584" y="4611900"/>
            <a:ext cx="2522701" cy="18019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02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59" t="10100" r="14365" b="38451"/>
          <a:stretch/>
        </p:blipFill>
        <p:spPr>
          <a:xfrm rot="5400000">
            <a:off x="3290233" y="4524427"/>
            <a:ext cx="2057369" cy="24588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401" t="29955" r="12988" b="19933"/>
          <a:stretch/>
        </p:blipFill>
        <p:spPr>
          <a:xfrm>
            <a:off x="-324746" y="4725144"/>
            <a:ext cx="2880320" cy="20573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6531" y="0"/>
            <a:ext cx="1445171" cy="1405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834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59" t="10100" r="14365" b="38451"/>
          <a:stretch/>
        </p:blipFill>
        <p:spPr>
          <a:xfrm rot="5400000">
            <a:off x="3748752" y="4778279"/>
            <a:ext cx="1894857" cy="22645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401" t="29955" r="12988" b="19933"/>
          <a:stretch/>
        </p:blipFill>
        <p:spPr>
          <a:xfrm>
            <a:off x="251520" y="4778655"/>
            <a:ext cx="2880320" cy="20573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6531" y="0"/>
            <a:ext cx="1445171" cy="1405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738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59" t="10100" r="14365" b="38451"/>
          <a:stretch/>
        </p:blipFill>
        <p:spPr>
          <a:xfrm rot="5400000">
            <a:off x="5253872" y="5274342"/>
            <a:ext cx="1084528" cy="1296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401" t="29955" r="12988" b="19933"/>
          <a:stretch/>
        </p:blipFill>
        <p:spPr>
          <a:xfrm>
            <a:off x="1388334" y="5445224"/>
            <a:ext cx="1670585" cy="1193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6531" y="0"/>
            <a:ext cx="1445171" cy="1405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0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18" t="1982" r="17174" b="5001"/>
          <a:stretch/>
        </p:blipFill>
        <p:spPr>
          <a:xfrm rot="5400000">
            <a:off x="2368428" y="82428"/>
            <a:ext cx="4407144" cy="914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32656"/>
            <a:ext cx="2987824" cy="20626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10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65" t="3800" r="11429" b="47900"/>
          <a:stretch/>
        </p:blipFill>
        <p:spPr>
          <a:xfrm rot="5400000">
            <a:off x="3390130" y="4538862"/>
            <a:ext cx="1859684" cy="2376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04" t="11150" r="17335" b="45801"/>
          <a:stretch/>
        </p:blipFill>
        <p:spPr>
          <a:xfrm rot="5400000">
            <a:off x="800362" y="3329769"/>
            <a:ext cx="2286692" cy="223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124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Презентация к интегрированному уроку по окружающему миру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Admin</cp:lastModifiedBy>
  <cp:revision>11</cp:revision>
  <dcterms:created xsi:type="dcterms:W3CDTF">2013-08-25T16:28:30Z</dcterms:created>
  <dcterms:modified xsi:type="dcterms:W3CDTF">2012-10-02T02:59:36Z</dcterms:modified>
</cp:coreProperties>
</file>