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2293978-42da286f1c2a60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048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</a:rPr>
              <a:t>Исследовательская работа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Учителя ГБОУ СОШ №1905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Смирнова Н.А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657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solidFill>
                  <a:srgbClr val="002060"/>
                </a:solidFill>
              </a:rPr>
              <a:t>ТЕМА: « ВОДА И ЕЁ СВОЙСТВА»</a:t>
            </a:r>
            <a:endParaRPr lang="ru-RU" sz="3600" b="1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Для изучения свойств воды мы провели  опыты: жидкость без вкуса, цвета, формы и запаха.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486400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tx2"/>
                </a:solidFill>
              </a:rPr>
              <a:t>    2.         Практическая работа</a:t>
            </a:r>
            <a:r>
              <a:rPr lang="ru-RU" sz="1800" b="1" u="sng" dirty="0" smtClean="0">
                <a:solidFill>
                  <a:schemeClr val="tx2"/>
                </a:solidFill>
              </a:rPr>
              <a:t>.</a:t>
            </a:r>
            <a:endParaRPr lang="ru-RU" sz="1800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800" b="1" dirty="0" smtClean="0"/>
              <a:t>                                                           Опыт с кубиком льда. </a:t>
            </a: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Вода может быть в твёрдом состоянии: это лёд. Если мы подержим кубик льда в руках, что произойдёт? (</a:t>
            </a:r>
            <a:r>
              <a:rPr lang="ru-RU" sz="1800" b="1" u="sng" dirty="0" smtClean="0"/>
              <a:t>Лёд растает и превратится в воду </a:t>
            </a:r>
            <a:r>
              <a:rPr lang="ru-RU" sz="1800" b="1" i="1" u="sng" dirty="0" smtClean="0">
                <a:solidFill>
                  <a:srgbClr val="FF0000"/>
                </a:solidFill>
              </a:rPr>
              <a:t>) вода может быть в жидком состоянии</a:t>
            </a:r>
            <a:r>
              <a:rPr lang="ru-RU" sz="1800" b="1" i="1" dirty="0" smtClean="0">
                <a:solidFill>
                  <a:srgbClr val="FF0000"/>
                </a:solidFill>
              </a:rPr>
              <a:t>:</a:t>
            </a:r>
            <a:r>
              <a:rPr lang="ru-RU" sz="1800" dirty="0" smtClean="0"/>
              <a:t> это обыкновенная вода из крана, любого водоёма.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Вода может быть </a:t>
            </a:r>
            <a:r>
              <a:rPr lang="ru-RU" sz="1800" b="1" i="1" u="sng" dirty="0" smtClean="0">
                <a:solidFill>
                  <a:srgbClr val="FF0000"/>
                </a:solidFill>
              </a:rPr>
              <a:t>в газообразном состоянии: это пар</a:t>
            </a:r>
            <a:r>
              <a:rPr lang="ru-RU" sz="1800" dirty="0" smtClean="0"/>
              <a:t>. Где его можно увидеть? Все вы, наверное, замечали, что когда кипит чайник, то из его носика выделяется белый дымок. Это и есть пар.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Ночью прошёл дождь, земля стала мокрой. Наступил день, выглянуло солнышко. Прошло какое-то время, и земля стала сухой. Как вы думаете, куда делась вода? </a:t>
            </a:r>
            <a:r>
              <a:rPr lang="ru-RU" sz="1800" dirty="0" smtClean="0">
                <a:solidFill>
                  <a:srgbClr val="FF0000"/>
                </a:solidFill>
              </a:rPr>
              <a:t>(Испарилась</a:t>
            </a:r>
            <a:r>
              <a:rPr lang="ru-RU" sz="1800" dirty="0" smtClean="0"/>
              <a:t>.)</a:t>
            </a:r>
          </a:p>
          <a:p>
            <a:pPr>
              <a:buNone/>
            </a:pPr>
            <a:r>
              <a:rPr lang="ru-RU" sz="1800" b="1" dirty="0" smtClean="0"/>
              <a:t>                                               Опыт с испарением воды.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       </a:t>
            </a:r>
            <a:r>
              <a:rPr lang="ru-RU" sz="1800" dirty="0" smtClean="0"/>
              <a:t>На предметное стекло нанесём несколько капель воды и нагреем на спиртовке. Что произошло с водой? (</a:t>
            </a:r>
            <a:r>
              <a:rPr lang="ru-RU" sz="1800" b="1" i="1" u="sng" dirty="0" smtClean="0">
                <a:solidFill>
                  <a:srgbClr val="FF0000"/>
                </a:solidFill>
              </a:rPr>
              <a:t>Испарилась.)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Вывод: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вода бывает в жидком, твёрдом и газообразном состоянии.</a:t>
            </a:r>
          </a:p>
          <a:p>
            <a:endParaRPr lang="ru-RU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381000"/>
            <a:ext cx="3602736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361346238_vo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81400"/>
            <a:ext cx="3695700" cy="2771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300937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533400"/>
            <a:ext cx="3860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70073_64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24400" y="3657599"/>
            <a:ext cx="3886200" cy="2614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Но это ещё не все свойства воды, есть и другие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78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      Определение вкуса воды.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Попробуем воду на вкус.</a:t>
            </a:r>
          </a:p>
          <a:p>
            <a:pPr>
              <a:buNone/>
            </a:pPr>
            <a:r>
              <a:rPr lang="ru-RU" dirty="0" smtClean="0"/>
              <a:t>     Какая вода на вкус? Сладкая? Горькая? Солёная? Кислая? (Безвкусная.) Значит, ещё одно свойство воды – </a:t>
            </a:r>
            <a:r>
              <a:rPr lang="ru-RU" b="1" i="1" u="sng" dirty="0" smtClean="0">
                <a:solidFill>
                  <a:srgbClr val="FF0000"/>
                </a:solidFill>
              </a:rPr>
              <a:t>она не имеет вкуса.</a:t>
            </a:r>
          </a:p>
          <a:p>
            <a:pPr>
              <a:buNone/>
            </a:pPr>
            <a:r>
              <a:rPr lang="ru-RU" b="1" dirty="0" smtClean="0"/>
              <a:t>               Определение запаха воды.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Когда мама готовит обед, то ароматный запах мы чувствуете и за дверями квартиры. Тонкий запах издают цветы, духи.  А чем пахнет чистая вода? </a:t>
            </a:r>
          </a:p>
          <a:p>
            <a:pPr>
              <a:buNone/>
            </a:pPr>
            <a:r>
              <a:rPr lang="ru-RU" dirty="0" smtClean="0"/>
              <a:t>   . Есть ли запах у воды? (Нет.) Значит, </a:t>
            </a:r>
            <a:r>
              <a:rPr lang="ru-RU" b="1" i="1" u="sng" dirty="0" smtClean="0">
                <a:solidFill>
                  <a:srgbClr val="FF0000"/>
                </a:solidFill>
              </a:rPr>
              <a:t>вода не имеет запаха.</a:t>
            </a:r>
          </a:p>
          <a:p>
            <a:pPr>
              <a:buNone/>
            </a:pPr>
            <a:r>
              <a:rPr lang="ru-RU" b="1" dirty="0" smtClean="0"/>
              <a:t>                              Определение цвета воды.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. Имеет ли вода цвет? (Нет, </a:t>
            </a:r>
            <a:r>
              <a:rPr lang="ru-RU" b="1" i="1" u="sng" dirty="0" smtClean="0">
                <a:solidFill>
                  <a:srgbClr val="FF0000"/>
                </a:solidFill>
              </a:rPr>
              <a:t>она прозрачная.)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>
                <a:solidFill>
                  <a:srgbClr val="FF0000"/>
                </a:solidFill>
              </a:rPr>
              <a:t>ВЫВОД:</a:t>
            </a:r>
            <a:r>
              <a:rPr lang="ru-RU" dirty="0" smtClean="0"/>
              <a:t> </a:t>
            </a:r>
            <a:endParaRPr lang="ru-RU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 что вода не имеет ни цвета, ни вкуса, ни запаха.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Заключение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В результате изучения свойств воды мы провели опыты и выяснили :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жидкость без вкуса, цвета, формы и запаха. В чём, наглядно убедились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&amp;Ocy;&amp;scy;&amp;ncy;&amp;ocy;&amp;vcy;&amp;ncy;&amp;ycy;&amp;iecy; &amp;scy;&amp;vcy;&amp;ocy;&amp;jcy;&amp;scy;&amp;tcy;&amp;vcy;&amp;acy; &amp;vcy;&amp;ocy;&amp;dcy;&amp;y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352800"/>
            <a:ext cx="5353050" cy="3068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АКТУАЛЬНОСТЬ ИССЛЕДОВАНИЯ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i="1" dirty="0" smtClean="0">
                <a:solidFill>
                  <a:srgbClr val="002060"/>
                </a:solidFill>
              </a:rPr>
              <a:t>Понимание элементарных связей, существующих в природе, чувство сопереживания всему, действенная готовность его созидать, восприятие красоты природы – вот составляющие экологической культуры. </a:t>
            </a:r>
          </a:p>
          <a:p>
            <a:r>
              <a:rPr lang="ru-RU" sz="3000" i="1" dirty="0" smtClean="0">
                <a:solidFill>
                  <a:srgbClr val="002060"/>
                </a:solidFill>
              </a:rPr>
              <a:t>Необходимость прививать навыки экологически грамотного отношения в быту, в частности, научить бережно и экономно относиться к воде.</a:t>
            </a:r>
          </a:p>
          <a:p>
            <a:r>
              <a:rPr lang="ru-RU" sz="3000" i="1" dirty="0" smtClean="0">
                <a:solidFill>
                  <a:srgbClr val="002060"/>
                </a:solidFill>
              </a:rPr>
              <a:t> Обратить их внимание на то, что даже такой привычный объект, как вода, таит в себе много неизвестного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u="sng" dirty="0" smtClean="0">
                <a:solidFill>
                  <a:srgbClr val="FF0000"/>
                </a:solidFill>
              </a:rPr>
              <a:t>Цель:  </a:t>
            </a:r>
            <a:endParaRPr lang="ru-RU" sz="6600" b="1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 lnSpcReduction="10000"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формирование у </a:t>
            </a:r>
            <a:r>
              <a:rPr lang="ru-RU" sz="3600" i="1" dirty="0" smtClean="0">
                <a:solidFill>
                  <a:srgbClr val="002060"/>
                </a:solidFill>
              </a:rPr>
              <a:t>де</a:t>
            </a:r>
            <a:r>
              <a:rPr lang="ru-RU" sz="3600" i="1" dirty="0" smtClean="0">
                <a:solidFill>
                  <a:srgbClr val="002060"/>
                </a:solidFill>
              </a:rPr>
              <a:t>т</a:t>
            </a:r>
            <a:r>
              <a:rPr lang="ru-RU" sz="3600" i="1" dirty="0" smtClean="0">
                <a:solidFill>
                  <a:srgbClr val="002060"/>
                </a:solidFill>
              </a:rPr>
              <a:t>ей </a:t>
            </a:r>
            <a:r>
              <a:rPr lang="ru-RU" sz="3600" i="1" dirty="0" smtClean="0">
                <a:solidFill>
                  <a:srgbClr val="002060"/>
                </a:solidFill>
              </a:rPr>
              <a:t>осознанного, бережного отношения к воде, как к важному природному ресурсу, то есть воспитание экологического сознания.</a:t>
            </a:r>
          </a:p>
          <a:p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4191000"/>
            <a:ext cx="7315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                  </a:t>
            </a:r>
            <a:r>
              <a:rPr lang="ru-RU" sz="5400" b="1" i="1" u="sng" dirty="0" smtClean="0">
                <a:solidFill>
                  <a:srgbClr val="FF0000"/>
                </a:solidFill>
              </a:rPr>
              <a:t>Объект: </a:t>
            </a:r>
            <a:endParaRPr lang="ru-RU" sz="4400" b="1" i="1" u="sng" dirty="0" smtClean="0">
              <a:solidFill>
                <a:srgbClr val="FF0000"/>
              </a:solidFill>
            </a:endParaRPr>
          </a:p>
          <a:p>
            <a:r>
              <a:rPr lang="ru-RU" sz="4800" i="1" dirty="0" smtClean="0">
                <a:solidFill>
                  <a:srgbClr val="002060"/>
                </a:solidFill>
              </a:rPr>
              <a:t>вода в нашей жизни</a:t>
            </a:r>
            <a:r>
              <a:rPr lang="ru-RU" sz="4800" dirty="0" smtClean="0">
                <a:solidFill>
                  <a:srgbClr val="002060"/>
                </a:solidFill>
              </a:rPr>
              <a:t>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u="sng" dirty="0" smtClean="0">
                <a:solidFill>
                  <a:srgbClr val="FF0000"/>
                </a:solidFill>
              </a:rPr>
              <a:t>Гипотеза:</a:t>
            </a:r>
            <a:endParaRPr lang="ru-RU" sz="5400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</a:t>
            </a:r>
            <a:r>
              <a:rPr lang="ru-RU" b="1" i="1" u="sng" dirty="0" smtClean="0">
                <a:solidFill>
                  <a:srgbClr val="002060"/>
                </a:solidFill>
              </a:rPr>
              <a:t>ы предположили, что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без воды нельзя прожить.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не умыться, не напиться без воды.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Листику не распуститься без воды.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Без воды прожить не могут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Птица, зверь и человек.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И поэтому всегда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Всем везде нужна вода.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ru-RU" sz="7300" b="1" i="1" u="sng" dirty="0" smtClean="0">
                <a:solidFill>
                  <a:srgbClr val="FF0000"/>
                </a:solidFill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.  </a:t>
            </a:r>
            <a:r>
              <a:rPr lang="ru-RU" b="1" i="1" dirty="0" smtClean="0">
                <a:solidFill>
                  <a:srgbClr val="002060"/>
                </a:solidFill>
              </a:rPr>
              <a:t>1. Провести с опытно-исследовательскую работу о воде.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2. Выявить основные свойства воды.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3. Оформить полученные результаты.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48800" cy="7086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ru-RU" sz="4900" b="1" u="sng" dirty="0" smtClean="0">
                <a:solidFill>
                  <a:srgbClr val="FF0000"/>
                </a:solidFill>
              </a:rPr>
              <a:t>Формы и методы работы: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1. Проведение с </a:t>
            </a:r>
            <a:r>
              <a:rPr lang="ru-RU" sz="3600" i="1" dirty="0" smtClean="0">
                <a:solidFill>
                  <a:srgbClr val="002060"/>
                </a:solidFill>
              </a:rPr>
              <a:t>детьми </a:t>
            </a:r>
            <a:r>
              <a:rPr lang="ru-RU" sz="3600" i="1" dirty="0" smtClean="0">
                <a:solidFill>
                  <a:srgbClr val="002060"/>
                </a:solidFill>
              </a:rPr>
              <a:t>беседы-теста </a:t>
            </a:r>
            <a:r>
              <a:rPr lang="ru-RU" sz="3600" i="1" dirty="0" smtClean="0">
                <a:solidFill>
                  <a:srgbClr val="002060"/>
                </a:solidFill>
              </a:rPr>
              <a:t>,  о необходимости формирования представлений  о свойствах воды.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2. Экскурсии с семьей  на родники в разные сезоны.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3. Целевые прогулки за пределы города (пруд, парк с бассейном).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4. Проведение занятий-опытов.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Методы исследования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наблюдения, опыты</a:t>
            </a:r>
            <a:r>
              <a:rPr lang="ru-RU" b="1" i="1" dirty="0" smtClean="0">
                <a:solidFill>
                  <a:srgbClr val="002060"/>
                </a:solidFill>
              </a:rPr>
              <a:t>, беседы  о пользе воды, чтение литературы, отгадывание кроссвордов, ребусов, рисование, и оформление  выводов.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u="sng" dirty="0" smtClean="0">
                <a:solidFill>
                  <a:srgbClr val="FF0000"/>
                </a:solidFill>
              </a:rPr>
              <a:t>Ход исследования:</a:t>
            </a:r>
            <a:endParaRPr lang="ru-RU" sz="5400" b="1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</a:rPr>
              <a:t>1. теоретическая часть.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Вода играет огромную роль в нашей жизни, она постоянная наша спутница. К сожалению, многие считают водные ресурсы неисчерпаемыми. Отсюда – неисправленные или просто незакрытые краны в квартирах, не отремонтированные, протекающие трубы, мусор в реках и озерах. Очень важно научить людей –– бережно относиться к воде. К тому же вода – </a:t>
            </a:r>
            <a:r>
              <a:rPr lang="ru-RU" b="1" i="1" u="sng" dirty="0" smtClean="0">
                <a:solidFill>
                  <a:srgbClr val="002060"/>
                </a:solidFill>
              </a:rPr>
              <a:t>не только природный ресурс.</a:t>
            </a:r>
            <a:endParaRPr lang="ru-RU" b="1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920-e123f1e9031565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629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На прогулках мы знакомимся со свойствами воды, различными природными явлениями. Знание свойств воды носит как бы вспомогательный характер: оно помогает людям понять особенности среды обитания водных организмов. К примеру: </a:t>
            </a:r>
            <a:r>
              <a:rPr lang="ru-RU" b="1" i="1" dirty="0" smtClean="0">
                <a:solidFill>
                  <a:srgbClr val="002060"/>
                </a:solidFill>
              </a:rPr>
              <a:t>вода прозрачная, пропускает солнечные лучи, следовательно, в реках, озерах, морях живут растения и различные организмы.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У нас дома  есть аквариум. Наблюдая за рыбами, травами в аквариуме мы  знакомились со свойствами воды: </a:t>
            </a:r>
            <a:r>
              <a:rPr lang="ru-RU" b="1" i="1" dirty="0" smtClean="0">
                <a:solidFill>
                  <a:srgbClr val="002060"/>
                </a:solidFill>
              </a:rPr>
              <a:t>вода бывает теплой и холодной – в водной стихии с разной температурой обитают различные живые организмы.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752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АКТУАЛЬНОСТЬ ИССЛЕДОВАНИЯ</vt:lpstr>
      <vt:lpstr>Цель:  </vt:lpstr>
      <vt:lpstr>Гипотеза:</vt:lpstr>
      <vt:lpstr>Задачи: </vt:lpstr>
      <vt:lpstr>Формы и методы работы:  </vt:lpstr>
      <vt:lpstr>Методы исследования:</vt:lpstr>
      <vt:lpstr>Ход исследования:</vt:lpstr>
      <vt:lpstr>Слайд 9</vt:lpstr>
      <vt:lpstr>Для изучения свойств воды мы провели  опыты: жидкость без вкуса, цвета, формы и запаха..</vt:lpstr>
      <vt:lpstr>Слайд 11</vt:lpstr>
      <vt:lpstr>Но это ещё не все свойства воды, есть и другие</vt:lpstr>
      <vt:lpstr>Слайд 13</vt:lpstr>
      <vt:lpstr>Заключение.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2015-02-12T11:40:22Z</dcterms:created>
  <dcterms:modified xsi:type="dcterms:W3CDTF">2015-02-13T04:24:56Z</dcterms:modified>
</cp:coreProperties>
</file>