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  автобусе</c:v>
                </c:pt>
                <c:pt idx="1">
                  <c:v>на  троллейбусе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  автобусе</c:v>
                </c:pt>
                <c:pt idx="1">
                  <c:v>на  троллейбусе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  автобусе</c:v>
                </c:pt>
                <c:pt idx="1">
                  <c:v>на  троллейбусе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1419392"/>
        <c:axId val="31421184"/>
        <c:axId val="0"/>
      </c:bar3DChart>
      <c:catAx>
        <c:axId val="3141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31421184"/>
        <c:crosses val="autoZero"/>
        <c:auto val="1"/>
        <c:lblAlgn val="ctr"/>
        <c:lblOffset val="100"/>
        <c:noMultiLvlLbl val="0"/>
      </c:catAx>
      <c:valAx>
        <c:axId val="3142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1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4317-78D8-40E0-A606-A12519F8293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3977-31B0-488D-9392-194D501FA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nastol.com.ua-1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равила  поведения  в автобусе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1.Нельзя мусорить.</a:t>
            </a:r>
          </a:p>
          <a:p>
            <a:pPr>
              <a:buNone/>
            </a:pPr>
            <a:r>
              <a:rPr lang="ru-RU" dirty="0" smtClean="0"/>
              <a:t>2.Нельзя  курить.</a:t>
            </a:r>
          </a:p>
          <a:p>
            <a:pPr>
              <a:buNone/>
            </a:pPr>
            <a:r>
              <a:rPr lang="ru-RU" dirty="0" smtClean="0"/>
              <a:t>3.Нельзя  кричать.</a:t>
            </a:r>
          </a:p>
          <a:p>
            <a:pPr>
              <a:buNone/>
            </a:pPr>
            <a:r>
              <a:rPr lang="ru-RU" dirty="0" smtClean="0"/>
              <a:t>4.Уступай  место  старшим.</a:t>
            </a:r>
          </a:p>
          <a:p>
            <a:pPr>
              <a:buNone/>
            </a:pPr>
            <a:r>
              <a:rPr lang="ru-RU" dirty="0" smtClean="0"/>
              <a:t>5.Не высовывайся в окна.</a:t>
            </a:r>
          </a:p>
          <a:p>
            <a:pPr>
              <a:buNone/>
            </a:pPr>
            <a:r>
              <a:rPr lang="ru-RU" dirty="0" smtClean="0"/>
              <a:t>6.Не отвлекай  водителя во  время  движения.</a:t>
            </a:r>
          </a:p>
          <a:p>
            <a:pPr>
              <a:buNone/>
            </a:pPr>
            <a:r>
              <a:rPr lang="ru-RU" dirty="0" smtClean="0"/>
              <a:t>7.Заплати  за  проезд.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7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Водный  транспорт</a:t>
            </a:r>
            <a:endParaRPr lang="ru-RU" sz="4000" b="1" dirty="0"/>
          </a:p>
        </p:txBody>
      </p:sp>
      <p:pic>
        <p:nvPicPr>
          <p:cNvPr id="3074" name="Picture 2" descr="C:\Users\1\Desktop\папки\99514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13384" cy="2657227"/>
          </a:xfrm>
          <a:prstGeom prst="rect">
            <a:avLst/>
          </a:prstGeom>
          <a:noFill/>
        </p:spPr>
      </p:pic>
      <p:pic>
        <p:nvPicPr>
          <p:cNvPr id="3075" name="Picture 3" descr="C:\Users\1\Desktop\папки\p-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383384" cy="5589240"/>
          </a:xfrm>
          <a:prstGeom prst="rect">
            <a:avLst/>
          </a:prstGeom>
          <a:noFill/>
        </p:spPr>
      </p:pic>
      <p:pic>
        <p:nvPicPr>
          <p:cNvPr id="3076" name="Picture 4" descr="C:\Users\1\Desktop\папки\22104929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3600400" cy="2701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/>
              <a:t>Воздушный  транспорт</a:t>
            </a:r>
            <a:endParaRPr lang="ru-RU" sz="4000" b="1" dirty="0"/>
          </a:p>
        </p:txBody>
      </p:sp>
      <p:pic>
        <p:nvPicPr>
          <p:cNvPr id="4098" name="Picture 2" descr="C:\Users\1\Desktop\01298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320480" cy="3096981"/>
          </a:xfrm>
          <a:prstGeom prst="rect">
            <a:avLst/>
          </a:prstGeom>
          <a:noFill/>
        </p:spPr>
      </p:pic>
      <p:pic>
        <p:nvPicPr>
          <p:cNvPr id="4099" name="Picture 3" descr="C:\Users\1\Desktop\v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171658" cy="4968552"/>
          </a:xfrm>
          <a:prstGeom prst="rect">
            <a:avLst/>
          </a:prstGeom>
          <a:noFill/>
        </p:spPr>
      </p:pic>
      <p:pic>
        <p:nvPicPr>
          <p:cNvPr id="4100" name="Picture 4" descr="C:\Users\1\Desktop\ka-62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392488" cy="263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45224"/>
            <a:ext cx="8229600" cy="7920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/>
              <a:t>трамвай</a:t>
            </a:r>
            <a:endParaRPr lang="ru-RU" sz="4800" b="1" dirty="0"/>
          </a:p>
        </p:txBody>
      </p:sp>
      <p:pic>
        <p:nvPicPr>
          <p:cNvPr id="5122" name="Picture 2" descr="C:\Users\1\Desktop\папки\rebus-transport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88432" cy="4052292"/>
          </a:xfrm>
          <a:prstGeom prst="rect">
            <a:avLst/>
          </a:prstGeom>
          <a:noFill/>
        </p:spPr>
      </p:pic>
      <p:pic>
        <p:nvPicPr>
          <p:cNvPr id="5123" name="Picture 3" descr="C:\Users\1\Desktop\папки\38_auto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095328" cy="357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машина</a:t>
            </a:r>
            <a:endParaRPr lang="ru-RU" sz="4800" b="1" dirty="0"/>
          </a:p>
        </p:txBody>
      </p:sp>
      <p:pic>
        <p:nvPicPr>
          <p:cNvPr id="6146" name="Picture 2" descr="C:\Users\1\Desktop\1206474875_mitsubishi_cx-concept_135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670" y="0"/>
            <a:ext cx="5322330" cy="4320480"/>
          </a:xfrm>
          <a:prstGeom prst="rect">
            <a:avLst/>
          </a:prstGeom>
          <a:noFill/>
        </p:spPr>
      </p:pic>
      <p:pic>
        <p:nvPicPr>
          <p:cNvPr id="6147" name="Picture 3" descr="C:\Users\1\Desktop\phoca_thumb_l_mashi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305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автобус</a:t>
            </a:r>
            <a:endParaRPr lang="ru-RU" sz="4800" b="1" dirty="0"/>
          </a:p>
        </p:txBody>
      </p:sp>
      <p:pic>
        <p:nvPicPr>
          <p:cNvPr id="7170" name="Picture 2" descr="C:\Users\1\Desktop\x_4fcce8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52503" cy="3948453"/>
          </a:xfrm>
          <a:prstGeom prst="rect">
            <a:avLst/>
          </a:prstGeom>
          <a:noFill/>
        </p:spPr>
      </p:pic>
      <p:pic>
        <p:nvPicPr>
          <p:cNvPr id="7171" name="Picture 3" descr="C:\Users\1\Desktop\129130417404004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0"/>
            <a:ext cx="476250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Подземный транспорт</a:t>
            </a:r>
            <a:endParaRPr lang="ru-RU" sz="4800" b="1" dirty="0"/>
          </a:p>
        </p:txBody>
      </p:sp>
      <p:pic>
        <p:nvPicPr>
          <p:cNvPr id="8195" name="Picture 3" descr="C:\Users\1\Desktop\24_me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06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Транспорт</a:t>
            </a:r>
          </a:p>
          <a:p>
            <a:pPr>
              <a:buNone/>
            </a:pPr>
            <a:r>
              <a:rPr lang="ru-RU" dirty="0" smtClean="0"/>
              <a:t>Водный  воздушный  наземный  подземный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Плывёт         летит              едет               </a:t>
            </a:r>
            <a:r>
              <a:rPr lang="ru-RU" dirty="0" err="1" smtClean="0"/>
              <a:t>едет</a:t>
            </a:r>
            <a:endParaRPr lang="ru-RU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  <a:p>
            <a:pPr algn="ctr">
              <a:buNone/>
            </a:pPr>
            <a:r>
              <a:rPr lang="ru-RU" sz="4000" dirty="0" smtClean="0"/>
              <a:t>Движение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 исследования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исследования</vt:lpstr>
      <vt:lpstr>Правила  поведения  в автобусе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Настя!!!</dc:creator>
  <cp:lastModifiedBy>школа-интернат</cp:lastModifiedBy>
  <cp:revision>10</cp:revision>
  <dcterms:created xsi:type="dcterms:W3CDTF">2012-11-25T13:45:43Z</dcterms:created>
  <dcterms:modified xsi:type="dcterms:W3CDTF">2014-01-26T12:12:44Z</dcterms:modified>
</cp:coreProperties>
</file>