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lenovo\Desktop\Фото\Окинский район 13 год\P1110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8600" y="1"/>
            <a:ext cx="93726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Фото\Шумак-2014(Воспоминания на высоте за штуку метров)\bRLRtKBwp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z_c32e0f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z_e09768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Фото\Мунку- Сардык 2011.Долженков Р\P103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Фото\Окинский район 13 год\P11100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Фото\Мунку- Сардык 2011.Долженков Р\P10307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Фото\Скалы и Харашибирские столбы\P11305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Фото\х.столбы ноябрь\DSC_47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Фото\х.столбы ноябрь\DSC_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Фото\Шумак-2014(Воспоминания на высоте за штуку метров)\DSC_3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lenovo\Desktop\Фото\Шумак-2014(Воспоминания на высоте за штуку метров)\DSC_3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8</cp:revision>
  <dcterms:created xsi:type="dcterms:W3CDTF">2015-01-27T11:14:05Z</dcterms:created>
  <dcterms:modified xsi:type="dcterms:W3CDTF">2015-02-09T08:02:12Z</dcterms:modified>
</cp:coreProperties>
</file>