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BF33C-C8E2-4BCC-9911-A1E928F6558A}" type="datetimeFigureOut">
              <a:rPr lang="ru-RU" smtClean="0"/>
              <a:pPr/>
              <a:t>07.11.2013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7D1AF-89CC-46B0-BB76-DD15FDB6F9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7D1AF-89CC-46B0-BB76-DD15FDB6F91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164-BBDE-40B3-B172-F1816C341515}" type="datetimeFigureOut">
              <a:rPr lang="ru-RU" smtClean="0"/>
              <a:pPr/>
              <a:t>07.11.2013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2320-D50B-4C73-AE01-7F2661785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164-BBDE-40B3-B172-F1816C341515}" type="datetimeFigureOut">
              <a:rPr lang="ru-RU" smtClean="0"/>
              <a:pPr/>
              <a:t>07.11.2013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2320-D50B-4C73-AE01-7F2661785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164-BBDE-40B3-B172-F1816C341515}" type="datetimeFigureOut">
              <a:rPr lang="ru-RU" smtClean="0"/>
              <a:pPr/>
              <a:t>07.11.2013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2320-D50B-4C73-AE01-7F2661785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164-BBDE-40B3-B172-F1816C341515}" type="datetimeFigureOut">
              <a:rPr lang="ru-RU" smtClean="0"/>
              <a:pPr/>
              <a:t>07.11.2013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2320-D50B-4C73-AE01-7F2661785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164-BBDE-40B3-B172-F1816C341515}" type="datetimeFigureOut">
              <a:rPr lang="ru-RU" smtClean="0"/>
              <a:pPr/>
              <a:t>07.11.2013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2320-D50B-4C73-AE01-7F2661785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164-BBDE-40B3-B172-F1816C341515}" type="datetimeFigureOut">
              <a:rPr lang="ru-RU" smtClean="0"/>
              <a:pPr/>
              <a:t>07.11.2013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2320-D50B-4C73-AE01-7F2661785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164-BBDE-40B3-B172-F1816C341515}" type="datetimeFigureOut">
              <a:rPr lang="ru-RU" smtClean="0"/>
              <a:pPr/>
              <a:t>07.11.2013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2320-D50B-4C73-AE01-7F2661785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164-BBDE-40B3-B172-F1816C341515}" type="datetimeFigureOut">
              <a:rPr lang="ru-RU" smtClean="0"/>
              <a:pPr/>
              <a:t>07.11.2013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2320-D50B-4C73-AE01-7F2661785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164-BBDE-40B3-B172-F1816C341515}" type="datetimeFigureOut">
              <a:rPr lang="ru-RU" smtClean="0"/>
              <a:pPr/>
              <a:t>07.11.2013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2320-D50B-4C73-AE01-7F2661785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164-BBDE-40B3-B172-F1816C341515}" type="datetimeFigureOut">
              <a:rPr lang="ru-RU" smtClean="0"/>
              <a:pPr/>
              <a:t>07.11.2013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2320-D50B-4C73-AE01-7F2661785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5164-BBDE-40B3-B172-F1816C341515}" type="datetimeFigureOut">
              <a:rPr lang="ru-RU" smtClean="0"/>
              <a:pPr/>
              <a:t>07.11.2013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2320-D50B-4C73-AE01-7F2661785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35164-BBDE-40B3-B172-F1816C341515}" type="datetimeFigureOut">
              <a:rPr lang="ru-RU" smtClean="0"/>
              <a:pPr/>
              <a:t>07.11.2013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A2320-D50B-4C73-AE01-7F2661785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248471"/>
          </a:xfrm>
        </p:spPr>
        <p:txBody>
          <a:bodyPr>
            <a:noAutofit/>
          </a:bodyPr>
          <a:lstStyle/>
          <a:p>
            <a:r>
              <a:rPr lang="ru-RU" sz="12000" b="1" dirty="0" smtClean="0">
                <a:solidFill>
                  <a:srgbClr val="FFFF00"/>
                </a:solidFill>
              </a:rPr>
              <a:t>С о с т а в </a:t>
            </a:r>
            <a:br>
              <a:rPr lang="ru-RU" sz="12000" b="1" dirty="0" smtClean="0">
                <a:solidFill>
                  <a:srgbClr val="FFFF00"/>
                </a:solidFill>
              </a:rPr>
            </a:br>
            <a:r>
              <a:rPr lang="ru-RU" sz="12000" b="1" dirty="0" smtClean="0">
                <a:solidFill>
                  <a:srgbClr val="FFFF00"/>
                </a:solidFill>
              </a:rPr>
              <a:t>с л о в а</a:t>
            </a:r>
            <a:endParaRPr lang="ru-RU" sz="120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5085184"/>
            <a:ext cx="2624336" cy="1296144"/>
          </a:xfrm>
        </p:spPr>
        <p:txBody>
          <a:bodyPr/>
          <a:lstStyle/>
          <a:p>
            <a:r>
              <a:rPr lang="ru-RU" sz="2400" dirty="0" smtClean="0"/>
              <a:t>Русский язык</a:t>
            </a:r>
          </a:p>
          <a:p>
            <a:r>
              <a:rPr lang="ru-RU" sz="2400" dirty="0" smtClean="0"/>
              <a:t>3 класс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6632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GungsuhChe" pitchFamily="49" charset="-127"/>
                <a:ea typeface="GungsuhChe" pitchFamily="49" charset="-127"/>
                <a:cs typeface="Iskoola Pota" pitchFamily="34" charset="0"/>
              </a:rPr>
              <a:t>Тема: Что такое приставка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GungsuhChe" pitchFamily="49" charset="-127"/>
                <a:ea typeface="GungsuhChe" pitchFamily="49" charset="-127"/>
                <a:cs typeface="Iskoola Pota" pitchFamily="34" charset="0"/>
              </a:rPr>
              <a:t>?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GungsuhChe" pitchFamily="49" charset="-127"/>
              <a:ea typeface="GungsuhChe" pitchFamily="49" charset="-127"/>
              <a:cs typeface="Iskoola Pot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92696"/>
            <a:ext cx="84770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Прочитайте предложения. Выпишите однокоренные слова, выделите в них корень.</a:t>
            </a:r>
          </a:p>
          <a:p>
            <a:r>
              <a:rPr lang="ru-RU" sz="4000" b="1" dirty="0" smtClean="0"/>
              <a:t> Скоро откроется футбольный сезон. На матч приедут юные футболисты. Футбол – это игра смелых. 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429000"/>
            <a:ext cx="820130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Запишите однокоренные слова группами, выделите в них корень.</a:t>
            </a:r>
          </a:p>
          <a:p>
            <a:r>
              <a:rPr lang="ru-RU" sz="4000" b="1" dirty="0" smtClean="0"/>
              <a:t>   Бег, бегать, беговой; кормушка, кормовой, кормить; озеленить, зеленый, зелень; </a:t>
            </a:r>
          </a:p>
          <a:p>
            <a:r>
              <a:rPr lang="ru-RU" sz="4000" b="1" dirty="0"/>
              <a:t>з</a:t>
            </a:r>
            <a:r>
              <a:rPr lang="ru-RU" sz="4000" b="1" dirty="0" smtClean="0"/>
              <a:t>агадочный, загадывать, загадка.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16632"/>
            <a:ext cx="6408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GungsuhChe" pitchFamily="49" charset="-127"/>
                <a:ea typeface="GungsuhChe" pitchFamily="49" charset="-127"/>
              </a:rPr>
              <a:t>Тема: Что такое суффикс</a:t>
            </a:r>
            <a:r>
              <a:rPr lang="en-US" sz="1400" b="1" dirty="0" smtClean="0">
                <a:solidFill>
                  <a:srgbClr val="663300"/>
                </a:solidFill>
                <a:latin typeface="GungsuhChe" pitchFamily="49" charset="-127"/>
                <a:ea typeface="GungsuhChe" pitchFamily="49" charset="-127"/>
              </a:rPr>
              <a:t>?</a:t>
            </a:r>
            <a:endParaRPr lang="ru-RU" sz="1400" b="1" dirty="0">
              <a:solidFill>
                <a:srgbClr val="663300"/>
              </a:solidFill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92697"/>
            <a:ext cx="867551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Прочитайте пословицы. Объясните их смысл.</a:t>
            </a:r>
          </a:p>
          <a:p>
            <a:pPr marL="342900" indent="-342900"/>
            <a:endParaRPr lang="ru-RU" sz="3600" b="1" dirty="0" smtClean="0"/>
          </a:p>
          <a:p>
            <a:pPr marL="342900" indent="-342900"/>
            <a:r>
              <a:rPr lang="ru-RU" sz="3600" b="1" dirty="0" smtClean="0"/>
              <a:t>1)   Землю согрело, не опоздай с посевом.</a:t>
            </a:r>
          </a:p>
          <a:p>
            <a:pPr marL="742950" indent="-742950">
              <a:buAutoNum type="arabicParenR" startAt="2"/>
            </a:pPr>
            <a:r>
              <a:rPr lang="ru-RU" sz="3600" b="1" dirty="0" smtClean="0"/>
              <a:t>Разлитую воду не соберёшь.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2924944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ru-RU" sz="2800" dirty="0" smtClean="0"/>
              <a:t> Найдите слова с приставками. Выпишите их, выделите приставки.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4437112"/>
            <a:ext cx="65920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Спишите слова. Выделите в них корень.</a:t>
            </a:r>
          </a:p>
          <a:p>
            <a:r>
              <a:rPr lang="ru-RU" sz="2800" dirty="0" smtClean="0"/>
              <a:t>      </a:t>
            </a:r>
          </a:p>
          <a:p>
            <a:r>
              <a:rPr lang="ru-RU" sz="2800" b="1" dirty="0" smtClean="0"/>
              <a:t>    </a:t>
            </a:r>
            <a:r>
              <a:rPr lang="ru-RU" sz="4000" b="1" dirty="0" smtClean="0"/>
              <a:t>Столик,  пенёк,  лётчик.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620688"/>
            <a:ext cx="2525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Шарады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188640"/>
            <a:ext cx="45352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663300"/>
                </a:solidFill>
                <a:latin typeface="GungsuhChe" pitchFamily="49" charset="-127"/>
                <a:ea typeface="GungsuhChe" pitchFamily="49" charset="-127"/>
              </a:rPr>
              <a:t>Тема: Что такое суффикс</a:t>
            </a:r>
            <a:r>
              <a:rPr lang="en-US" sz="1600" b="1" dirty="0" smtClean="0">
                <a:solidFill>
                  <a:srgbClr val="663300"/>
                </a:solidFill>
                <a:latin typeface="GungsuhChe" pitchFamily="49" charset="-127"/>
                <a:ea typeface="GungsuhChe" pitchFamily="49" charset="-127"/>
              </a:rPr>
              <a:t>?</a:t>
            </a:r>
            <a:endParaRPr lang="ru-RU" sz="1600" b="1" dirty="0" smtClean="0">
              <a:solidFill>
                <a:srgbClr val="663300"/>
              </a:solidFill>
              <a:latin typeface="GungsuhChe" pitchFamily="49" charset="-127"/>
              <a:ea typeface="GungsuhChe" pitchFamily="49" charset="-127"/>
            </a:endParaRPr>
          </a:p>
          <a:p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268760"/>
            <a:ext cx="83738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Корень мой находится в </a:t>
            </a:r>
            <a:r>
              <a:rPr lang="ru-RU" sz="3600" b="1" i="1" dirty="0" smtClean="0"/>
              <a:t>цене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В </a:t>
            </a:r>
            <a:r>
              <a:rPr lang="ru-RU" sz="3600" b="1" i="1" dirty="0" smtClean="0"/>
              <a:t>очерке </a:t>
            </a:r>
            <a:r>
              <a:rPr lang="ru-RU" sz="3600" b="1" dirty="0" smtClean="0"/>
              <a:t>найди приставку мне.</a:t>
            </a:r>
          </a:p>
          <a:p>
            <a:r>
              <a:rPr lang="ru-RU" sz="3600" b="1" dirty="0" smtClean="0"/>
              <a:t>Суффикс мой в </a:t>
            </a:r>
            <a:r>
              <a:rPr lang="ru-RU" sz="3600" b="1" i="1" dirty="0" smtClean="0"/>
              <a:t>тетрадке</a:t>
            </a:r>
            <a:r>
              <a:rPr lang="ru-RU" sz="3600" b="1" dirty="0" smtClean="0"/>
              <a:t> вы встречали,</a:t>
            </a:r>
          </a:p>
          <a:p>
            <a:r>
              <a:rPr lang="ru-RU" sz="3600" b="1" dirty="0" smtClean="0"/>
              <a:t>Вся же в дневнике я и в журнале.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3933056"/>
            <a:ext cx="61965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Корень – с </a:t>
            </a:r>
            <a:r>
              <a:rPr lang="ru-RU" sz="3600" b="1" i="1" dirty="0" smtClean="0"/>
              <a:t>дорогой</a:t>
            </a:r>
            <a:r>
              <a:rPr lang="ru-RU" sz="3600" b="1" dirty="0" smtClean="0"/>
              <a:t> роднится,</a:t>
            </a:r>
          </a:p>
          <a:p>
            <a:r>
              <a:rPr lang="ru-RU" sz="3600" b="1" dirty="0" smtClean="0"/>
              <a:t>В </a:t>
            </a:r>
            <a:r>
              <a:rPr lang="ru-RU" sz="3600" b="1" i="1" dirty="0" smtClean="0"/>
              <a:t>сборе</a:t>
            </a:r>
            <a:r>
              <a:rPr lang="ru-RU" sz="3600" b="1" dirty="0" smtClean="0"/>
              <a:t> приставка таится,</a:t>
            </a:r>
          </a:p>
          <a:p>
            <a:r>
              <a:rPr lang="ru-RU" sz="3600" b="1" dirty="0" smtClean="0"/>
              <a:t>Суффикс как в слове </a:t>
            </a:r>
            <a:r>
              <a:rPr lang="ru-RU" sz="3600" b="1" i="1" dirty="0" smtClean="0"/>
              <a:t>дневник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Целым же – в космос проник.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350100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Оценка.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6093296"/>
            <a:ext cx="1912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Спутник 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88640"/>
            <a:ext cx="545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63300"/>
                </a:solidFill>
                <a:latin typeface="GungsuhChe" pitchFamily="49" charset="-127"/>
                <a:ea typeface="GungsuhChe" pitchFamily="49" charset="-127"/>
              </a:rPr>
              <a:t>Тема: </a:t>
            </a:r>
            <a:r>
              <a:rPr lang="ru-RU" b="1" dirty="0" smtClean="0">
                <a:solidFill>
                  <a:srgbClr val="663300"/>
                </a:solidFill>
                <a:latin typeface="GungsuhChe" pitchFamily="49" charset="-127"/>
                <a:ea typeface="GungsuhChe" pitchFamily="49" charset="-127"/>
              </a:rPr>
              <a:t>Значение суффиксов.</a:t>
            </a:r>
            <a:endParaRPr lang="ru-RU" b="1" dirty="0" smtClean="0">
              <a:solidFill>
                <a:srgbClr val="663300"/>
              </a:solidFill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844824"/>
            <a:ext cx="459042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т</a:t>
            </a:r>
            <a:r>
              <a:rPr lang="ru-RU" sz="6000" b="1" dirty="0" smtClean="0"/>
              <a:t>олстый – </a:t>
            </a:r>
          </a:p>
          <a:p>
            <a:r>
              <a:rPr lang="ru-RU" sz="6000" b="1" dirty="0" smtClean="0"/>
              <a:t>б</a:t>
            </a:r>
            <a:r>
              <a:rPr lang="ru-RU" sz="6000" b="1" dirty="0" smtClean="0"/>
              <a:t>олтливый – </a:t>
            </a:r>
          </a:p>
          <a:p>
            <a:r>
              <a:rPr lang="ru-RU" sz="6000" b="1" dirty="0" smtClean="0"/>
              <a:t>с</a:t>
            </a:r>
            <a:r>
              <a:rPr lang="ru-RU" sz="6000" b="1" dirty="0" smtClean="0"/>
              <a:t>ильный – </a:t>
            </a:r>
          </a:p>
          <a:p>
            <a:r>
              <a:rPr lang="ru-RU" sz="6000" b="1" dirty="0" smtClean="0"/>
              <a:t>х</a:t>
            </a:r>
            <a:r>
              <a:rPr lang="ru-RU" sz="6000" b="1" dirty="0" smtClean="0"/>
              <a:t>рабрый – </a:t>
            </a:r>
          </a:p>
          <a:p>
            <a:r>
              <a:rPr lang="ru-RU" sz="6000" b="1" dirty="0" smtClean="0"/>
              <a:t>д</a:t>
            </a:r>
            <a:r>
              <a:rPr lang="ru-RU" sz="6000" b="1" dirty="0" smtClean="0"/>
              <a:t>икий –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7984" y="1844824"/>
            <a:ext cx="26651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толстяк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2780928"/>
            <a:ext cx="24814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болтун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3645024"/>
            <a:ext cx="20938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силач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4581128"/>
            <a:ext cx="29754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храбрец</a:t>
            </a:r>
            <a:endParaRPr lang="ru-RU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5517232"/>
            <a:ext cx="26034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дикарь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ru-RU" sz="2400" dirty="0" smtClean="0"/>
              <a:t>Подберите к прилагательным однокоренные существительные.  Запишите их. Выделите в словах суффиксы.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6632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latin typeface="GungsuhChe" pitchFamily="49" charset="-127"/>
                <a:ea typeface="GungsuhChe" pitchFamily="49" charset="-127"/>
              </a:rPr>
              <a:t>Тема: Значение суффиксов.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476672"/>
            <a:ext cx="878497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Суффи</a:t>
            </a:r>
            <a:r>
              <a:rPr lang="ru-RU" sz="3600" b="1" dirty="0" smtClean="0"/>
              <a:t>ксы</a:t>
            </a:r>
            <a:r>
              <a:rPr lang="ru-RU" sz="3200" b="1" dirty="0" smtClean="0"/>
              <a:t> –  -</a:t>
            </a:r>
            <a:r>
              <a:rPr lang="ru-RU" sz="3600" b="1" dirty="0" smtClean="0">
                <a:solidFill>
                  <a:srgbClr val="FF0000"/>
                </a:solidFill>
              </a:rPr>
              <a:t>ист</a:t>
            </a:r>
            <a:r>
              <a:rPr lang="ru-RU" sz="3200" b="1" dirty="0" smtClean="0"/>
              <a:t>-,  -</a:t>
            </a:r>
            <a:r>
              <a:rPr lang="ru-RU" sz="3600" b="1" dirty="0" smtClean="0">
                <a:solidFill>
                  <a:srgbClr val="FF0000"/>
                </a:solidFill>
              </a:rPr>
              <a:t>тель</a:t>
            </a:r>
            <a:r>
              <a:rPr lang="ru-RU" sz="3200" b="1" dirty="0" smtClean="0"/>
              <a:t>-,  -</a:t>
            </a:r>
            <a:r>
              <a:rPr lang="ru-RU" sz="3600" b="1" dirty="0" smtClean="0">
                <a:solidFill>
                  <a:srgbClr val="FF0000"/>
                </a:solidFill>
              </a:rPr>
              <a:t>ик</a:t>
            </a:r>
            <a:r>
              <a:rPr lang="ru-RU" sz="3200" b="1" dirty="0" smtClean="0"/>
              <a:t>-,  -</a:t>
            </a:r>
            <a:r>
              <a:rPr lang="ru-RU" sz="3600" b="1" dirty="0" smtClean="0">
                <a:solidFill>
                  <a:srgbClr val="FF0000"/>
                </a:solidFill>
              </a:rPr>
              <a:t>ник</a:t>
            </a:r>
            <a:r>
              <a:rPr lang="ru-RU" sz="3200" b="1" dirty="0" smtClean="0"/>
              <a:t>-,  -</a:t>
            </a:r>
            <a:r>
              <a:rPr lang="ru-RU" sz="3600" b="1" dirty="0" smtClean="0">
                <a:solidFill>
                  <a:srgbClr val="FF0000"/>
                </a:solidFill>
              </a:rPr>
              <a:t>изм</a:t>
            </a:r>
            <a:r>
              <a:rPr lang="ru-RU" sz="3200" b="1" dirty="0" smtClean="0"/>
              <a:t>-,  -</a:t>
            </a:r>
            <a:r>
              <a:rPr lang="ru-RU" sz="3600" b="1" dirty="0" smtClean="0">
                <a:solidFill>
                  <a:srgbClr val="FF0000"/>
                </a:solidFill>
              </a:rPr>
              <a:t>арь</a:t>
            </a:r>
            <a:r>
              <a:rPr lang="ru-RU" sz="3200" b="1" dirty="0" smtClean="0"/>
              <a:t>-   -</a:t>
            </a:r>
            <a:r>
              <a:rPr lang="ru-RU" sz="3200" b="1" dirty="0" smtClean="0"/>
              <a:t> </a:t>
            </a:r>
            <a:r>
              <a:rPr lang="ru-RU" sz="3200" b="1" dirty="0" smtClean="0"/>
              <a:t>всегда говорят о мужском роде.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Суффиксы –  -</a:t>
            </a:r>
            <a:r>
              <a:rPr lang="ru-RU" sz="3600" b="1" dirty="0" smtClean="0">
                <a:solidFill>
                  <a:srgbClr val="FF0000"/>
                </a:solidFill>
              </a:rPr>
              <a:t>ость</a:t>
            </a:r>
            <a:r>
              <a:rPr lang="ru-RU" sz="3200" b="1" dirty="0" smtClean="0"/>
              <a:t>-,  -</a:t>
            </a:r>
            <a:r>
              <a:rPr lang="ru-RU" sz="3600" b="1" dirty="0" smtClean="0">
                <a:solidFill>
                  <a:srgbClr val="FF0000"/>
                </a:solidFill>
              </a:rPr>
              <a:t>изн</a:t>
            </a:r>
            <a:r>
              <a:rPr lang="ru-RU" sz="3200" b="1" dirty="0" smtClean="0"/>
              <a:t>-,  -</a:t>
            </a:r>
            <a:r>
              <a:rPr lang="ru-RU" sz="3600" b="1" dirty="0" smtClean="0">
                <a:solidFill>
                  <a:srgbClr val="FF0000"/>
                </a:solidFill>
              </a:rPr>
              <a:t>от</a:t>
            </a:r>
            <a:r>
              <a:rPr lang="ru-RU" sz="3200" b="1" dirty="0" smtClean="0"/>
              <a:t>-   -  указывают на принадлежность слова к женскому роду.</a:t>
            </a:r>
            <a:r>
              <a:rPr lang="ru-RU" sz="3200" b="1" dirty="0" smtClean="0"/>
              <a:t> </a:t>
            </a:r>
            <a:endParaRPr lang="ru-RU" sz="3200" b="1" dirty="0" smtClean="0"/>
          </a:p>
          <a:p>
            <a:endParaRPr lang="ru-RU" sz="3200" b="1" dirty="0" smtClean="0"/>
          </a:p>
          <a:p>
            <a:r>
              <a:rPr lang="ru-RU" sz="3200" b="1" dirty="0" smtClean="0"/>
              <a:t>Суффиксы –  -</a:t>
            </a:r>
            <a:r>
              <a:rPr lang="ru-RU" sz="3600" b="1" dirty="0" smtClean="0">
                <a:solidFill>
                  <a:srgbClr val="FF0000"/>
                </a:solidFill>
              </a:rPr>
              <a:t>арь</a:t>
            </a:r>
            <a:r>
              <a:rPr lang="ru-RU" sz="3200" b="1" dirty="0" smtClean="0"/>
              <a:t>-,  -</a:t>
            </a:r>
            <a:r>
              <a:rPr lang="ru-RU" sz="3600" b="1" dirty="0" smtClean="0">
                <a:solidFill>
                  <a:srgbClr val="FF0000"/>
                </a:solidFill>
              </a:rPr>
              <a:t>ист</a:t>
            </a:r>
            <a:r>
              <a:rPr lang="ru-RU" sz="3200" b="1" dirty="0" smtClean="0"/>
              <a:t>-,  -</a:t>
            </a:r>
            <a:r>
              <a:rPr lang="ru-RU" sz="3600" b="1" dirty="0" smtClean="0">
                <a:solidFill>
                  <a:srgbClr val="FF0000"/>
                </a:solidFill>
              </a:rPr>
              <a:t>щик</a:t>
            </a:r>
            <a:r>
              <a:rPr lang="ru-RU" sz="3200" b="1" dirty="0" smtClean="0"/>
              <a:t>-  -  указывают на профессию,  -</a:t>
            </a:r>
            <a:r>
              <a:rPr lang="ru-RU" sz="3600" b="1" dirty="0" smtClean="0">
                <a:solidFill>
                  <a:srgbClr val="FF0000"/>
                </a:solidFill>
              </a:rPr>
              <a:t>ищ</a:t>
            </a:r>
            <a:r>
              <a:rPr lang="ru-RU" sz="3200" b="1" dirty="0" smtClean="0"/>
              <a:t>-  - суффикс места.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Суффиксы –  -</a:t>
            </a:r>
            <a:r>
              <a:rPr lang="ru-RU" sz="3600" b="1" dirty="0" smtClean="0">
                <a:solidFill>
                  <a:srgbClr val="FF0000"/>
                </a:solidFill>
              </a:rPr>
              <a:t>ик</a:t>
            </a:r>
            <a:r>
              <a:rPr lang="ru-RU" sz="3200" b="1" dirty="0" smtClean="0"/>
              <a:t>- (голубика, черника, клубника),  -</a:t>
            </a:r>
            <a:r>
              <a:rPr lang="ru-RU" sz="3600" b="1" dirty="0" smtClean="0">
                <a:solidFill>
                  <a:srgbClr val="FF0000"/>
                </a:solidFill>
              </a:rPr>
              <a:t>ин</a:t>
            </a:r>
            <a:r>
              <a:rPr lang="ru-RU" sz="3200" b="1" dirty="0" smtClean="0"/>
              <a:t>- (баранина, свинина, телятина)</a:t>
            </a:r>
          </a:p>
          <a:p>
            <a:endParaRPr lang="ru-RU" sz="3200" b="1" dirty="0" smtClean="0"/>
          </a:p>
          <a:p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326</Words>
  <Application>Microsoft Office PowerPoint</Application>
  <PresentationFormat>Экран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 о с т а в  с л о в а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о с т а в  с л о в а</dc:title>
  <dc:creator>Tanya_B</dc:creator>
  <cp:lastModifiedBy>Tanya_B</cp:lastModifiedBy>
  <cp:revision>17</cp:revision>
  <dcterms:created xsi:type="dcterms:W3CDTF">2013-11-04T06:35:34Z</dcterms:created>
  <dcterms:modified xsi:type="dcterms:W3CDTF">2013-11-07T12:33:53Z</dcterms:modified>
</cp:coreProperties>
</file>