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3" r:id="rId5"/>
    <p:sldId id="270" r:id="rId6"/>
    <p:sldId id="267" r:id="rId7"/>
    <p:sldId id="260" r:id="rId8"/>
    <p:sldId id="264" r:id="rId9"/>
    <p:sldId id="265" r:id="rId10"/>
    <p:sldId id="269" r:id="rId11"/>
    <p:sldId id="266" r:id="rId12"/>
    <p:sldId id="268" r:id="rId13"/>
    <p:sldId id="271" r:id="rId14"/>
    <p:sldId id="261" r:id="rId15"/>
    <p:sldId id="262" r:id="rId16"/>
    <p:sldId id="272" r:id="rId17"/>
    <p:sldId id="273" r:id="rId18"/>
    <p:sldId id="276" r:id="rId19"/>
    <p:sldId id="277" r:id="rId20"/>
    <p:sldId id="275" r:id="rId21"/>
    <p:sldId id="278" r:id="rId22"/>
    <p:sldId id="279" r:id="rId23"/>
    <p:sldId id="280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48B8C-C69B-4C76-8C84-5EAA44F163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306A9-00A4-4879-A8F1-75FE92A6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0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306A9-00A4-4879-A8F1-75FE92A68B84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88ED-8510-422E-9E31-B0EBB225325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F504-536E-4035-8A39-C11C0EFB9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90.%D0%90.%20%D0%A0%D1%8B%D0%BB%D0%BE%D0%B2&amp;noreask=1&amp;pos=16&amp;lr=75&amp;rpt=simage&amp;uinfo=ww-1519-wh-718-fw-1294-fh-512-pd-1&amp;img_url=http://www.artcontext.info/images/stories/user/Rilov/rilov-03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90.%D0%90.%20%D0%A0%D1%8B%D0%BB%D0%BE%D0%B2&amp;noreask=1&amp;pos=1&amp;lr=75&amp;rpt=simage&amp;uinfo=ww-1519-wh-718-fw-1294-fh-512-pd-1&amp;img_url=http://sr.gallerix.ru/428205582/_RUS/65382727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90.%D0%90.%20%D0%A0%D1%8B%D0%BB%D0%BE%D0%B2&amp;noreask=1&amp;pos=3&amp;lr=75&amp;rpt=simage&amp;uinfo=ww-1519-wh-718-fw-1294-fh-512-pd-1&amp;img_url=http://www.artcontext.info/images/stories/user/Rilov/rilov-01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90.%D0%90.%20%D0%A0%D1%8B%D0%BB%D0%BE%D0%B2&amp;noreask=1&amp;pos=3&amp;lr=75&amp;rpt=simage&amp;uinfo=ww-1519-wh-718-fw-1294-fh-512-pd-1&amp;img_url=http://www.artcontext.info/images/stories/user/Rilov/rilov-04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3096343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Творчество А.А. Рылова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4248472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Урок русского языка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 класс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Тема: Сочинение по картине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А. А.Рылова «В голубом просторе»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Чайки. 1910. Рыл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280920" cy="59458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18864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Чайки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 лесу. 19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424936" cy="5927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3923928" y="0"/>
            <a:ext cx="188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В лесу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аровоз. Аркадий Рыл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640960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116632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Паровоз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Трактор на лесных работах. 1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280920" cy="59208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188640"/>
            <a:ext cx="379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Трактор на лесных работах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rtandphoto.ru/stock/art2/565/314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8064896" cy="5860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188640"/>
            <a:ext cx="1734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На страже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 голубом просторе. 1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424936" cy="61361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6" y="0"/>
            <a:ext cx="322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В голубом просторе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 голубом просторе. 1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14" y="0"/>
            <a:ext cx="9157014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496944" cy="59046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Этимологическая страничка</a:t>
            </a:r>
          </a:p>
          <a:p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Картина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(от русского "карта") - произведение живописи в красках.</a:t>
            </a:r>
          </a:p>
          <a:p>
            <a:pPr marL="0" lvl="1"/>
            <a:endParaRPr lang="ru-RU" sz="2800" b="1" i="1" u="sng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1"/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Репродукция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(лат.) - воспроизведённый посредством печати рисунок или картина.</a:t>
            </a:r>
          </a:p>
          <a:p>
            <a:pPr marL="0" lvl="1"/>
            <a:endParaRPr lang="ru-RU" sz="2800" b="1" i="1" u="sng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1"/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Пейзаж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(франц.)-1) общий вид местности, картина природы; 2) рисунок, картина, изображающая природу.</a:t>
            </a:r>
          </a:p>
          <a:p>
            <a:pPr marL="0" lvl="1"/>
            <a:endParaRPr lang="ru-RU" sz="2800" b="1" i="1" u="sng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1"/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Пейзажист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- художник, пишущий пейзаж.</a:t>
            </a:r>
          </a:p>
          <a:p>
            <a:pPr marL="0" lvl="1"/>
            <a:endParaRPr lang="ru-RU" sz="2800" b="1" dirty="0" smtClean="0">
              <a:latin typeface="Times New Roman" pitchFamily="18" charset="0"/>
            </a:endParaRPr>
          </a:p>
          <a:p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 голубом просторе. 1918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8424936" cy="62646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ctr"/>
            <a:r>
              <a:rPr lang="ru-RU" dirty="0" smtClean="0"/>
              <a:t> 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                          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Picture 2" descr="В голубом просторе. 1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65807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4008" y="1844824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800" dirty="0" smtClean="0"/>
              <a:t> </a:t>
            </a:r>
            <a:r>
              <a:rPr lang="ru-RU" sz="3600" dirty="0" smtClean="0"/>
              <a:t>Почему художник</a:t>
            </a:r>
          </a:p>
          <a:p>
            <a:r>
              <a:rPr lang="ru-RU" sz="3600" dirty="0" smtClean="0"/>
              <a:t>так назвал картину</a:t>
            </a:r>
            <a:r>
              <a:rPr lang="en-US" sz="3600" dirty="0" smtClean="0"/>
              <a:t>?</a:t>
            </a:r>
            <a:endParaRPr lang="ru-RU" sz="3600" dirty="0" smtClean="0"/>
          </a:p>
          <a:p>
            <a:endParaRPr lang="ru-RU" sz="3600" dirty="0" smtClean="0"/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  Что он на ней изобразил</a:t>
            </a:r>
            <a:r>
              <a:rPr lang="en-US" sz="3600" dirty="0" smtClean="0"/>
              <a:t>?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 голубом просторе. 1918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3014" y="0"/>
            <a:ext cx="9157014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712968" cy="6552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rcRect r="12686" b="82425"/>
          <a:stretch>
            <a:fillRect/>
          </a:stretch>
        </p:blipFill>
        <p:spPr bwMode="auto">
          <a:xfrm>
            <a:off x="971600" y="692696"/>
            <a:ext cx="384915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4" cstate="print"/>
          <a:srcRect r="-272" b="58459"/>
          <a:stretch>
            <a:fillRect/>
          </a:stretch>
        </p:blipFill>
        <p:spPr bwMode="auto">
          <a:xfrm>
            <a:off x="5364088" y="908720"/>
            <a:ext cx="34563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5" cstate="print"/>
          <a:srcRect b="58459"/>
          <a:stretch>
            <a:fillRect/>
          </a:stretch>
        </p:blipFill>
        <p:spPr bwMode="auto">
          <a:xfrm>
            <a:off x="1043608" y="2996952"/>
            <a:ext cx="37444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6" cstate="print"/>
          <a:srcRect r="44403" b="62688"/>
          <a:stretch>
            <a:fillRect/>
          </a:stretch>
        </p:blipFill>
        <p:spPr bwMode="auto">
          <a:xfrm>
            <a:off x="5940152" y="3140968"/>
            <a:ext cx="2673424" cy="237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7" cstate="print"/>
          <a:srcRect r="-240" b="75375"/>
          <a:stretch>
            <a:fillRect/>
          </a:stretch>
        </p:blipFill>
        <p:spPr bwMode="auto">
          <a:xfrm>
            <a:off x="1979712" y="5157192"/>
            <a:ext cx="36860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51720" y="332656"/>
            <a:ext cx="15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Море и волны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476672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Облака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2564904"/>
            <a:ext cx="98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Лебеди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2708920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Парусник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4725144"/>
            <a:ext cx="84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Скалы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 голубом просторе. 1918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8784976" cy="54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260648"/>
            <a:ext cx="714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Какими вы видите море и волны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64704"/>
            <a:ext cx="8892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Тёмно – голубой цвет воды передаёт глубину моря.</a:t>
            </a:r>
          </a:p>
          <a:p>
            <a:r>
              <a:rPr lang="ru-RU" sz="3600" dirty="0" smtClean="0">
                <a:latin typeface="Monotype Corsiva" pitchFamily="66" charset="0"/>
              </a:rPr>
              <a:t>  Всё пространство этой картины занимает небо и море.</a:t>
            </a:r>
          </a:p>
          <a:p>
            <a:r>
              <a:rPr lang="ru-RU" sz="3600" dirty="0" smtClean="0">
                <a:latin typeface="Monotype Corsiva" pitchFamily="66" charset="0"/>
              </a:rPr>
              <a:t>  Сливаясь в одно целое на горизонте, они создают впечатление бесконечности,</a:t>
            </a:r>
          </a:p>
          <a:p>
            <a:r>
              <a:rPr lang="ru-RU" sz="3600" dirty="0" smtClean="0">
                <a:latin typeface="Monotype Corsiva" pitchFamily="66" charset="0"/>
              </a:rPr>
              <a:t>бескрайности окружающего пространства. </a:t>
            </a:r>
          </a:p>
          <a:p>
            <a:r>
              <a:rPr lang="ru-RU" sz="3600" dirty="0" smtClean="0">
                <a:latin typeface="Monotype Corsiva" pitchFamily="66" charset="0"/>
              </a:rPr>
              <a:t>  Что может быть прекраснее</a:t>
            </a:r>
            <a:r>
              <a:rPr lang="en-US" sz="3600" dirty="0" smtClean="0">
                <a:latin typeface="Monotype Corsiva" pitchFamily="66" charset="0"/>
              </a:rPr>
              <a:t>?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4/83/929/83929675_Avtoportret_s_belko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92696"/>
            <a:ext cx="7632848" cy="4485282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Аркадий Александрович Рылов (1870 – 1939)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37321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Родился в селе </a:t>
            </a:r>
            <a:r>
              <a:rPr lang="ru-RU" dirty="0" err="1" smtClean="0"/>
              <a:t>Истобинское</a:t>
            </a:r>
            <a:r>
              <a:rPr lang="ru-RU" dirty="0" smtClean="0"/>
              <a:t> Вятской губернии. Мальчик воспитывался в семье </a:t>
            </a:r>
          </a:p>
          <a:p>
            <a:r>
              <a:rPr lang="ru-RU" dirty="0" smtClean="0"/>
              <a:t>отчима, служившего нотариусом в Вятке. Семья жила в Вятке, на берегу широкой реки с таким же названием. Край лесов, озёр и рек покорил художника своей красотой. В 1893 г. А. А. Рылов поступил в Санкт Петербургскую Императорскую Академию художеств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 голубом просторе. 1918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99592" y="3573016"/>
            <a:ext cx="720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869160"/>
            <a:ext cx="8928992" cy="1988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1628800"/>
            <a:ext cx="835292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19672" y="1556792"/>
            <a:ext cx="5836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Опишите небо и облако.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01317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Голубое небо завораживает своим безграничным пространством, неведомой силой. По небу легко и свободно плывут облака.</a:t>
            </a:r>
          </a:p>
          <a:p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 голубом просторе. 1918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4509120"/>
            <a:ext cx="8856984" cy="2348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2708920"/>
            <a:ext cx="640871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285293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Какими вы представляет птиц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549676"/>
            <a:ext cx="849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Легко и свободно летят прекрасные белые птицы на своих огромных крыльях. Они словно купаются в голубом пространстве. Семь лебедей движутся навстречу солнцу. Его лучи ярко освещают белых гордых красавцев, свободно и непринуждённо парящих над синей гладью моря. Лебеди то парят в свободном полёте, то рвутся вперёд одним взмахом мощных крыльев.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 голубом просторе. 1918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42484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8788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Куда несётся парусник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Как его изобразил художник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Где-то далеко от берега в синем морском просторе плавно скользит корабль, летящий на своих парусах над волнами, как птица. Раздутые белые паруса корабля ярко освещены солнцем.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 голубом просторе. 1918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12968" cy="4608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8010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Обратите внимание на скалистый берег. 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Что вы видите на горных утёсах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Берег не просто обозначен силуэтом. На нём видны скалы, покрытые снегами. Всё это указывает на то, что место действия – далёкий Север.</a:t>
            </a:r>
          </a:p>
          <a:p>
            <a:r>
              <a:rPr lang="ru-RU" sz="3600" dirty="0" smtClean="0">
                <a:latin typeface="Monotype Corsiva" pitchFamily="66" charset="0"/>
              </a:rPr>
              <a:t>  Картина вызывает светлую спокойную радость.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3" name="Picture 2" descr="В голубом просторе. 1918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0800000" flipH="1" flipV="1">
            <a:off x="1043608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План 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9097" y="1196752"/>
            <a:ext cx="854490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I. </a:t>
            </a:r>
            <a:r>
              <a:rPr lang="ru-RU" sz="3600" dirty="0" smtClean="0"/>
              <a:t>Пейзаж А. А. Рылова.</a:t>
            </a:r>
          </a:p>
          <a:p>
            <a:r>
              <a:rPr lang="en-US" sz="3600" dirty="0" smtClean="0"/>
              <a:t>II.</a:t>
            </a:r>
            <a:r>
              <a:rPr lang="ru-RU" sz="3600" dirty="0" smtClean="0"/>
              <a:t> О картине</a:t>
            </a:r>
            <a:r>
              <a:rPr lang="ru-RU" sz="3200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изображение моря и волн;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описание неба и облаков;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представление птиц;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изображение парусного корабля;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описание скалистого берега.</a:t>
            </a:r>
          </a:p>
          <a:p>
            <a:pPr marL="342900" indent="-342900"/>
            <a:r>
              <a:rPr lang="en-US" sz="3600" dirty="0" smtClean="0"/>
              <a:t>III.</a:t>
            </a:r>
            <a:r>
              <a:rPr lang="ru-RU" sz="3600" dirty="0" smtClean="0"/>
              <a:t> Настроение, которое оставила картина.</a:t>
            </a:r>
            <a:endParaRPr lang="ru-RU" sz="36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rtcontext.info/images/stories/user/Rilov/rilov-0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8280920" cy="59493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116632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Зелёное кружево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Зеленый шум. 1904. Аркадий Рыл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424936" cy="6037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116632"/>
            <a:ext cx="225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Зелёный шум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Цветистый луг. 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560111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116632"/>
            <a:ext cx="2431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Цветистый луг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Лесные обитатели. 1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488832" cy="58537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188640"/>
            <a:ext cx="259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Лесные обитатели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rtcontext.info/images/stories/user/Rilov/rilov-04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8"/>
            <a:ext cx="7776864" cy="59493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16632"/>
            <a:ext cx="28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Осень на реке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Тосне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Закат. 1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208912" cy="5902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5936" y="188640"/>
            <a:ext cx="997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Закат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rtcontext.info/images/stories/user/Rilov/rilov-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136904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116632"/>
            <a:ext cx="2371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Гремучая река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467</Words>
  <Application>Microsoft Office PowerPoint</Application>
  <PresentationFormat>Экран (4:3)</PresentationFormat>
  <Paragraphs>80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Творчество А.А. Рылова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Tanya_B</dc:creator>
  <cp:lastModifiedBy>ПК</cp:lastModifiedBy>
  <cp:revision>37</cp:revision>
  <dcterms:created xsi:type="dcterms:W3CDTF">2013-11-10T01:06:32Z</dcterms:created>
  <dcterms:modified xsi:type="dcterms:W3CDTF">2013-11-11T00:14:00Z</dcterms:modified>
</cp:coreProperties>
</file>