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9"/>
  </p:notesMasterIdLst>
  <p:sldIdLst>
    <p:sldId id="256" r:id="rId2"/>
    <p:sldId id="301" r:id="rId3"/>
    <p:sldId id="271" r:id="rId4"/>
    <p:sldId id="273" r:id="rId5"/>
    <p:sldId id="272" r:id="rId6"/>
    <p:sldId id="276" r:id="rId7"/>
    <p:sldId id="275" r:id="rId8"/>
    <p:sldId id="274" r:id="rId9"/>
    <p:sldId id="277" r:id="rId10"/>
    <p:sldId id="278" r:id="rId11"/>
    <p:sldId id="296" r:id="rId12"/>
    <p:sldId id="297" r:id="rId13"/>
    <p:sldId id="298" r:id="rId14"/>
    <p:sldId id="300" r:id="rId15"/>
    <p:sldId id="299" r:id="rId16"/>
    <p:sldId id="283" r:id="rId17"/>
    <p:sldId id="258" r:id="rId18"/>
    <p:sldId id="309" r:id="rId19"/>
    <p:sldId id="303" r:id="rId20"/>
    <p:sldId id="304" r:id="rId21"/>
    <p:sldId id="306" r:id="rId22"/>
    <p:sldId id="305" r:id="rId23"/>
    <p:sldId id="307" r:id="rId24"/>
    <p:sldId id="259" r:id="rId25"/>
    <p:sldId id="290" r:id="rId26"/>
    <p:sldId id="263" r:id="rId27"/>
    <p:sldId id="26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33"/>
    <a:srgbClr val="FF6600"/>
    <a:srgbClr val="FF00FF"/>
    <a:srgbClr val="6600CC"/>
    <a:srgbClr val="FF0000"/>
    <a:srgbClr val="D8185D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CDD5F-F82C-434A-B88E-E4446B7AC162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3EC10-2FA8-4F65-BBA4-10E1B4195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print"/>
          <a:srcRect b="39770"/>
          <a:stretch>
            <a:fillRect/>
          </a:stretch>
        </p:blipFill>
        <p:spPr>
          <a:xfrm>
            <a:off x="377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fld id="{8936A135-A8DD-46D3-AFB3-1C6DF023FA5F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7E61-BE22-48F2-AA97-B482631E462C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E644-FCAA-4019-8D3E-7A460FF28AF3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EEF1-8112-4BFC-AC50-61E473BF945D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" y="3767583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fld id="{26956048-629C-4D0E-9B18-CDA7004FDAFE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F84C-F911-4F67-9F9A-EE825012D295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A4E3-E195-4866-B11E-BC3D0A6C66FB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FBF0-4FBA-41A9-A07E-62E936A51492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C38D-C469-420E-9046-10B79ABE15D9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5407ADF9-45A2-45F7-94D4-C1AD2EBCAA05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D40F213A-6CC5-4D6A-B34E-02961B434F30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5388A-2E73-41E0-A702-FA73B9E225B6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95;&#1072;&#1081;&#1082;&#1086;&#1074;&#1089;&#1082;&#1080;&#1081;%20&#1074;&#1072;&#1083;&#1100;&#1089;%20&#1094;&#1074;&#1077;&#1090;&#1086;&#1074;.mp3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772400" cy="25717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  Тайна  красоты цветов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а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928926" y="4857760"/>
            <a:ext cx="2857520" cy="2000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Тайна  красоты цветов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1 станция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16832"/>
            <a:ext cx="80648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«Праздник цветов»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9785306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935486">
            <a:off x="3187219" y="3129919"/>
            <a:ext cx="2676525" cy="38481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ena_72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756546" cy="4248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ге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04048" y="2708920"/>
            <a:ext cx="3771527" cy="3744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трелка влево 9"/>
          <p:cNvSpPr/>
          <p:nvPr/>
        </p:nvSpPr>
        <p:spPr>
          <a:xfrm>
            <a:off x="4572000" y="836712"/>
            <a:ext cx="2880320" cy="14401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CCFF33"/>
                </a:solidFill>
              </a:rPr>
              <a:t>Лилия </a:t>
            </a:r>
            <a:endParaRPr lang="ru-RU" sz="4400" dirty="0">
              <a:solidFill>
                <a:srgbClr val="CCFF33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331640" y="4941168"/>
            <a:ext cx="3384376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Георгин 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_1f18b_e0d2d19e_XL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073452" y="2070100"/>
            <a:ext cx="3603004" cy="4419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Содержимое 6" descr="роза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23528" y="548680"/>
            <a:ext cx="4412568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Стрелка влево 8"/>
          <p:cNvSpPr/>
          <p:nvPr/>
        </p:nvSpPr>
        <p:spPr>
          <a:xfrm>
            <a:off x="5076056" y="620688"/>
            <a:ext cx="2592288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Роза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195736" y="4653136"/>
            <a:ext cx="2808312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Ландыши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ион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76672"/>
            <a:ext cx="3781053" cy="3919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хризантема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32040" y="1988840"/>
            <a:ext cx="396044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00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трелка влево 6"/>
          <p:cNvSpPr/>
          <p:nvPr/>
        </p:nvSpPr>
        <p:spPr>
          <a:xfrm>
            <a:off x="4355976" y="548680"/>
            <a:ext cx="3024336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Пион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619672" y="4869160"/>
            <a:ext cx="3168352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Хризантема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2" y="188259"/>
            <a:ext cx="8076111" cy="1461247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00B050"/>
                </a:solidFill>
              </a:rPr>
              <a:t>Праздник</a:t>
            </a:r>
            <a:br>
              <a:rPr lang="ru-RU" sz="4800" dirty="0" smtClean="0">
                <a:solidFill>
                  <a:srgbClr val="00B050"/>
                </a:solidFill>
              </a:rPr>
            </a:br>
            <a:r>
              <a:rPr lang="ru-RU" sz="4800" dirty="0" smtClean="0">
                <a:solidFill>
                  <a:srgbClr val="00B050"/>
                </a:solidFill>
              </a:rPr>
              <a:t> Ивана Купалы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3984131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068960"/>
            <a:ext cx="4166748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N04_0608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7984" y="3298717"/>
            <a:ext cx="4716016" cy="3559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article-flower-fern-y5ldx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3059832" y="1916832"/>
            <a:ext cx="2808312" cy="2287786"/>
          </a:xfrm>
        </p:spPr>
      </p:pic>
      <p:sp>
        <p:nvSpPr>
          <p:cNvPr id="8" name="Стрелка влево 7"/>
          <p:cNvSpPr/>
          <p:nvPr/>
        </p:nvSpPr>
        <p:spPr>
          <a:xfrm>
            <a:off x="5868144" y="2060848"/>
            <a:ext cx="2918698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CFF33"/>
                </a:solidFill>
              </a:rPr>
              <a:t>Папоротник </a:t>
            </a:r>
            <a:endParaRPr lang="ru-RU" sz="3200" dirty="0">
              <a:solidFill>
                <a:srgbClr val="CCFF3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Ночь на Ивана Купалы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Содержимое 4" descr="ночь на Ивана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772816"/>
            <a:ext cx="3778002" cy="4599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ночь на ивана к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93426" y="2070100"/>
            <a:ext cx="4027045" cy="4475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_2f528_b6ed60da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088518" y="2636912"/>
            <a:ext cx="69669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«Поэтическая»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0000FF"/>
                </a:solidFill>
              </a:rPr>
              <a:t>2 станция</a:t>
            </a:r>
            <a:endParaRPr lang="ru-RU" sz="6000" dirty="0">
              <a:solidFill>
                <a:srgbClr val="0000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solidFill>
                  <a:srgbClr val="FF6600"/>
                </a:solidFill>
              </a:rPr>
              <a:t>Георгин </a:t>
            </a:r>
            <a:endParaRPr lang="ru-RU" sz="6600" dirty="0">
              <a:solidFill>
                <a:srgbClr val="FF6600"/>
              </a:solidFill>
            </a:endParaRPr>
          </a:p>
        </p:txBody>
      </p:sp>
      <p:pic>
        <p:nvPicPr>
          <p:cNvPr id="4" name="Содержимое 3" descr="80899629_large_0_56a37_dd9e7c3_X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2224880"/>
            <a:ext cx="4141093" cy="4372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георгин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276872"/>
            <a:ext cx="405956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60811-1400x105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Мак 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васильки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428604"/>
            <a:ext cx="3429024" cy="92333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Василёк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97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чайковский вальс цвет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7308304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4022320_f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500042"/>
            <a:ext cx="3857652" cy="92333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Гвоздика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solidFill>
                  <a:srgbClr val="FF00FF"/>
                </a:solidFill>
              </a:rPr>
              <a:t>Роза </a:t>
            </a:r>
            <a:endParaRPr lang="ru-RU" sz="7200" dirty="0">
              <a:solidFill>
                <a:srgbClr val="FF00FF"/>
              </a:solidFill>
            </a:endParaRPr>
          </a:p>
        </p:txBody>
      </p:sp>
      <p:pic>
        <p:nvPicPr>
          <p:cNvPr id="5" name="Содержимое 4" descr="р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857364"/>
            <a:ext cx="3714720" cy="297177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Содержимое 7" descr="р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214942" y="1643050"/>
            <a:ext cx="3643338" cy="3225250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9" name="Рисунок 8" descr="р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14612" y="3803544"/>
            <a:ext cx="3357586" cy="2854472"/>
          </a:xfrm>
          <a:prstGeom prst="ellipse">
            <a:avLst/>
          </a:prstGeom>
          <a:ln w="63500" cap="rnd">
            <a:solidFill>
              <a:srgbClr val="D8185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solidFill>
                  <a:srgbClr val="FF00FF"/>
                </a:solidFill>
              </a:rPr>
              <a:t>Вьюнок </a:t>
            </a:r>
            <a:endParaRPr lang="ru-RU" sz="6600" dirty="0">
              <a:solidFill>
                <a:srgbClr val="FF00FF"/>
              </a:solidFill>
            </a:endParaRPr>
          </a:p>
        </p:txBody>
      </p:sp>
      <p:pic>
        <p:nvPicPr>
          <p:cNvPr id="5" name="Содержимое 4" descr="вьюнк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3580394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вьюн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60912" y="2071678"/>
            <a:ext cx="4049129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в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Подснежник 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81029a19cb4eec75fcb908b5f36d9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50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7" y="4869160"/>
            <a:ext cx="5904657" cy="10801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7200" dirty="0" smtClean="0">
                <a:solidFill>
                  <a:srgbClr val="FF00FF"/>
                </a:solidFill>
              </a:rPr>
              <a:t>Одуванчик </a:t>
            </a:r>
            <a:endParaRPr lang="ru-RU" sz="7200" dirty="0">
              <a:solidFill>
                <a:srgbClr val="FF00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b0736566e8772658f97b0bb06fc0a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rgbClr val="FF000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59370" y="285728"/>
            <a:ext cx="509626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Колокольчик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ютины глазки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99792" y="908720"/>
            <a:ext cx="53285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FF"/>
                </a:solidFill>
              </a:rPr>
              <a:t>Анютины глазки</a:t>
            </a:r>
            <a:endParaRPr lang="ru-RU" sz="4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853510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857232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«Кто любит цветы,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              тот не может быть злым»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                     </a:t>
            </a:r>
          </a:p>
          <a:p>
            <a:r>
              <a:rPr lang="ru-RU" sz="3600" dirty="0" smtClean="0"/>
              <a:t>                       </a:t>
            </a:r>
            <a:r>
              <a:rPr lang="ru-RU" sz="3200" dirty="0" smtClean="0">
                <a:solidFill>
                  <a:srgbClr val="FF00FF"/>
                </a:solidFill>
              </a:rPr>
              <a:t>венгерская пословица</a:t>
            </a:r>
            <a:endParaRPr lang="ru-RU" sz="36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уг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996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4048" y="836712"/>
            <a:ext cx="3540522" cy="4971951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Содержимое 6" descr="DSC0996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611560" y="1916832"/>
            <a:ext cx="4202344" cy="345638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995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4024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р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sh">
  <a:themeElements>
    <a:clrScheme name="Другая 2">
      <a:dk1>
        <a:srgbClr val="FFFF00"/>
      </a:dk1>
      <a:lt1>
        <a:sysClr val="window" lastClr="FFFFFF"/>
      </a:lt1>
      <a:dk2>
        <a:srgbClr val="CFE7B2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</TotalTime>
  <Words>84</Words>
  <Application>Microsoft Office PowerPoint</Application>
  <PresentationFormat>Экран (4:3)</PresentationFormat>
  <Paragraphs>56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Fresh</vt:lpstr>
      <vt:lpstr>  Тайна  красоты цветов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1 станция</vt:lpstr>
      <vt:lpstr>Слайд 11</vt:lpstr>
      <vt:lpstr>Слайд 12</vt:lpstr>
      <vt:lpstr>Слайд 13</vt:lpstr>
      <vt:lpstr>Праздник  Ивана Купалы</vt:lpstr>
      <vt:lpstr>Ночь на Ивана Купалы</vt:lpstr>
      <vt:lpstr>2 станция</vt:lpstr>
      <vt:lpstr>Георгин </vt:lpstr>
      <vt:lpstr>Мак </vt:lpstr>
      <vt:lpstr>Слайд 19</vt:lpstr>
      <vt:lpstr>Слайд 20</vt:lpstr>
      <vt:lpstr>Роза </vt:lpstr>
      <vt:lpstr>Вьюнок </vt:lpstr>
      <vt:lpstr>Подснежник </vt:lpstr>
      <vt:lpstr>Одуванчик </vt:lpstr>
      <vt:lpstr>Слайд 25</vt:lpstr>
      <vt:lpstr>Слайд 26</vt:lpstr>
      <vt:lpstr>Слайд 27</vt:lpstr>
    </vt:vector>
  </TitlesOfParts>
  <Company>МОУ СОШ с.Н-Смаиль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Admin</cp:lastModifiedBy>
  <cp:revision>80</cp:revision>
  <dcterms:created xsi:type="dcterms:W3CDTF">2012-03-14T04:33:57Z</dcterms:created>
  <dcterms:modified xsi:type="dcterms:W3CDTF">2012-09-21T19:08:50Z</dcterms:modified>
</cp:coreProperties>
</file>