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7" r:id="rId7"/>
    <p:sldId id="262" r:id="rId8"/>
    <p:sldId id="263" r:id="rId9"/>
    <p:sldId id="268" r:id="rId10"/>
    <p:sldId id="265" r:id="rId11"/>
    <p:sldId id="266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9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cap="small" dirty="0" smtClean="0">
                <a:latin typeface="Times New Roman" pitchFamily="18" charset="0"/>
                <a:cs typeface="Times New Roman" pitchFamily="18" charset="0"/>
              </a:rPr>
              <a:t>Двадцать шестое ноября</a:t>
            </a:r>
            <a:r>
              <a:rPr lang="ru-RU" cap="all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916832"/>
            <a:ext cx="67687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Кла</a:t>
            </a:r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ная  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бота.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69708" y="332656"/>
            <a:ext cx="740459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Домашнее задание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967335"/>
            <a:ext cx="777686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С.101 правило</a:t>
            </a:r>
          </a:p>
          <a:p>
            <a:pPr algn="ctr"/>
            <a:endParaRPr lang="ru-RU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С.100 упр.232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-Что больше всего понравилось на уроке?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484784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-Какие гласные требуют проверки?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2276872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Оцените свою работу.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3284984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вы считаете, кто из ваших одноклассников поработал на «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на «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91680" y="404664"/>
            <a:ext cx="55446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Рефлексия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2348880"/>
            <a:ext cx="41764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Молодцы!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098" name="Picture 2" descr="http://allforchildren.ru/pictures/sun2/sun08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060848"/>
            <a:ext cx="3219450" cy="28765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0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Минутка чистописания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2204864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  М  Л  И  Ш Д   Е  В Г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3573016"/>
            <a:ext cx="684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и е </a:t>
            </a:r>
            <a:r>
              <a:rPr lang="ru-RU" sz="4400" b="1" i="1" dirty="0" err="1" smtClean="0">
                <a:latin typeface="Times New Roman" pitchFamily="18" charset="0"/>
                <a:cs typeface="Times New Roman" pitchFamily="18" charset="0"/>
              </a:rPr>
              <a:t>ии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 ее </a:t>
            </a:r>
            <a:r>
              <a:rPr lang="ru-RU" sz="4400" b="1" i="1" dirty="0" err="1" smtClean="0">
                <a:latin typeface="Times New Roman" pitchFamily="18" charset="0"/>
                <a:cs typeface="Times New Roman" pitchFamily="18" charset="0"/>
              </a:rPr>
              <a:t>иии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 … 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D:\открытый\гриб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1931"/>
            <a:ext cx="3846586" cy="2815021"/>
          </a:xfrm>
          <a:prstGeom prst="rect">
            <a:avLst/>
          </a:prstGeom>
          <a:noFill/>
        </p:spPr>
      </p:pic>
      <p:pic>
        <p:nvPicPr>
          <p:cNvPr id="1027" name="Picture 3" descr="D:\открытый\зерно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004048" y="260649"/>
            <a:ext cx="3774460" cy="26236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3528" y="3140968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Гр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2040" y="306896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</a:t>
            </a:r>
            <a:r>
              <a:rPr lang="ru-RU" dirty="0" err="1" smtClean="0"/>
              <a:t>З.рно</a:t>
            </a:r>
            <a:endParaRPr lang="ru-RU" dirty="0"/>
          </a:p>
        </p:txBody>
      </p:sp>
      <p:pic>
        <p:nvPicPr>
          <p:cNvPr id="1028" name="Picture 4" descr="D:\открытый\колос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3717032"/>
            <a:ext cx="3600400" cy="223224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627784" y="623731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</a:t>
            </a:r>
            <a:r>
              <a:rPr lang="ru-RU" dirty="0" err="1" smtClean="0"/>
              <a:t>Кол.с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D:\открытый\ре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609" y="260648"/>
            <a:ext cx="4068367" cy="295637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95536" y="3645024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Р.ка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D:\открытый\трав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348880"/>
            <a:ext cx="4011173" cy="309634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292080" y="6021288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Тр.ва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Гр.бы,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р.ка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з.рно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кол.с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тр.ва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988840"/>
            <a:ext cx="79928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Гр.бы,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р.ка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з.рно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кол.с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тр.ва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Арка 5"/>
          <p:cNvSpPr/>
          <p:nvPr/>
        </p:nvSpPr>
        <p:spPr>
          <a:xfrm>
            <a:off x="2195736" y="1988840"/>
            <a:ext cx="720080" cy="28803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Арка 6"/>
          <p:cNvSpPr/>
          <p:nvPr/>
        </p:nvSpPr>
        <p:spPr>
          <a:xfrm>
            <a:off x="683568" y="1844824"/>
            <a:ext cx="792088" cy="36004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Арка 7"/>
          <p:cNvSpPr/>
          <p:nvPr/>
        </p:nvSpPr>
        <p:spPr>
          <a:xfrm>
            <a:off x="3491880" y="1916832"/>
            <a:ext cx="792088" cy="36004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Арка 8"/>
          <p:cNvSpPr/>
          <p:nvPr/>
        </p:nvSpPr>
        <p:spPr>
          <a:xfrm>
            <a:off x="4932040" y="1988840"/>
            <a:ext cx="1080120" cy="28803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Арка 9"/>
          <p:cNvSpPr/>
          <p:nvPr/>
        </p:nvSpPr>
        <p:spPr>
          <a:xfrm>
            <a:off x="6444208" y="1988840"/>
            <a:ext cx="720080" cy="216024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3573016"/>
            <a:ext cx="7272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Гр.бы,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р.ка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з.рно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кол.с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тр.ва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Арка 11"/>
          <p:cNvSpPr/>
          <p:nvPr/>
        </p:nvSpPr>
        <p:spPr>
          <a:xfrm rot="10800000" flipV="1">
            <a:off x="611560" y="3573016"/>
            <a:ext cx="1008112" cy="216024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Арка 12"/>
          <p:cNvSpPr/>
          <p:nvPr/>
        </p:nvSpPr>
        <p:spPr>
          <a:xfrm>
            <a:off x="2123728" y="3573016"/>
            <a:ext cx="648072" cy="28803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Арка 13"/>
          <p:cNvSpPr/>
          <p:nvPr/>
        </p:nvSpPr>
        <p:spPr>
          <a:xfrm>
            <a:off x="3419872" y="3573016"/>
            <a:ext cx="792088" cy="432048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Арка 14"/>
          <p:cNvSpPr/>
          <p:nvPr/>
        </p:nvSpPr>
        <p:spPr>
          <a:xfrm>
            <a:off x="4860032" y="3645024"/>
            <a:ext cx="1008112" cy="28803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Арка 15"/>
          <p:cNvSpPr/>
          <p:nvPr/>
        </p:nvSpPr>
        <p:spPr>
          <a:xfrm>
            <a:off x="6372200" y="3645024"/>
            <a:ext cx="792088" cy="28803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1691680" y="3573016"/>
            <a:ext cx="72008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915816" y="3501008"/>
            <a:ext cx="7200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4427984" y="3501008"/>
            <a:ext cx="72008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5220072" y="3717032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7308304" y="3573016"/>
            <a:ext cx="72008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69314" y="620688"/>
            <a:ext cx="44053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Тема урока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276872"/>
            <a:ext cx="7848873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4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«Правописание </a:t>
            </a:r>
          </a:p>
          <a:p>
            <a:pPr algn="ctr"/>
            <a:r>
              <a:rPr lang="ru-RU" sz="4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безударных гласных</a:t>
            </a:r>
          </a:p>
          <a:p>
            <a:pPr algn="ctr"/>
            <a:r>
              <a:rPr lang="ru-RU" sz="4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в корне слова»</a:t>
            </a:r>
            <a:endParaRPr lang="ru-RU" sz="4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 – гр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бы    р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ки - р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ка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988840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рна –з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рно    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тр</a:t>
            </a:r>
            <a:r>
              <a:rPr lang="ru-RU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вы-тр</a:t>
            </a:r>
            <a:r>
              <a:rPr lang="ru-RU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3356992"/>
            <a:ext cx="5616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Кол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сья - кол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1.Найти в слове ударный слог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412776"/>
            <a:ext cx="64087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2.Выделить корень</a:t>
            </a:r>
            <a:endParaRPr lang="ru-RU" sz="4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2348880"/>
            <a:ext cx="81369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3.Подобрать однокоренное слово</a:t>
            </a:r>
            <a:endParaRPr lang="ru-RU" sz="4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3140968"/>
            <a:ext cx="77048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ударным гласным в корне</a:t>
            </a:r>
            <a:endParaRPr lang="ru-RU" sz="4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4005064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4.Сначала записываем проверочное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4797152"/>
            <a:ext cx="698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слово, а потом проверяемое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Упр.234.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159</Words>
  <Application>Microsoft Office PowerPoint</Application>
  <PresentationFormat>Экран (4:3)</PresentationFormat>
  <Paragraphs>37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Двадцать шестое ноября.</vt:lpstr>
      <vt:lpstr>Минутка чистописания</vt:lpstr>
      <vt:lpstr>Слайд 3</vt:lpstr>
      <vt:lpstr>Слайд 4</vt:lpstr>
      <vt:lpstr>Гр.бы, р.ка, з.рно, кол.с, тр.ва</vt:lpstr>
      <vt:lpstr>Слайд 6</vt:lpstr>
      <vt:lpstr>Гриб – грибы    реки - река</vt:lpstr>
      <vt:lpstr>1.Найти в слове ударный слог</vt:lpstr>
      <vt:lpstr>Упр.234.</vt:lpstr>
      <vt:lpstr>Слайд 10</vt:lpstr>
      <vt:lpstr>-Что больше всего понравилось на уроке?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Двадцать шестое ноября.</dc:title>
  <dc:creator>1</dc:creator>
  <cp:lastModifiedBy>1</cp:lastModifiedBy>
  <cp:revision>20</cp:revision>
  <dcterms:created xsi:type="dcterms:W3CDTF">2013-11-22T06:14:33Z</dcterms:created>
  <dcterms:modified xsi:type="dcterms:W3CDTF">2013-11-23T08:13:05Z</dcterms:modified>
</cp:coreProperties>
</file>