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66" r:id="rId2"/>
    <p:sldId id="256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08.12.2012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99592" y="25157"/>
            <a:ext cx="7056784" cy="68326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МБОУ  «</a:t>
            </a:r>
            <a:r>
              <a:rPr kumimoji="0" lang="ru-RU" sz="12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Юхмачинская</a:t>
            </a: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средняя общеобразовательная школа» </a:t>
            </a:r>
            <a:r>
              <a:rPr kumimoji="0" lang="ru-RU" sz="12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Алькеевского</a:t>
            </a: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муниципального района  Республики Татарстан.</a:t>
            </a:r>
            <a:endParaRPr kumimoji="0" lang="ru-RU" sz="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6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6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600" b="1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sz="20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«Нормативно - правовые основы реализации ФГОС ОО».</a:t>
            </a:r>
            <a:endParaRPr kumimoji="0" lang="ru-RU" sz="20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</a:t>
            </a: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Составитель: </a:t>
            </a:r>
            <a:r>
              <a:rPr kumimoji="0" lang="ru-RU" sz="1200" b="1" i="0" u="none" strike="noStrike" normalizeH="0" baseline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Г.Р.Калимуллина</a:t>
            </a: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endParaRPr kumimoji="0" lang="ru-RU" sz="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r>
              <a:rPr kumimoji="0" lang="ru-RU" sz="1200" b="1" i="0" u="none" strike="noStrike" normalizeH="0" baseline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учитель начальных классов.</a:t>
            </a:r>
            <a:endParaRPr kumimoji="0" lang="ru-RU" sz="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31800" algn="l"/>
              </a:tabLst>
            </a:pPr>
            <a:endParaRPr kumimoji="0" lang="ru-RU" sz="1800" b="1" i="0" u="none" strike="noStrike" normalizeH="0" baseline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1680" y="188640"/>
            <a:ext cx="64087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Министерства образования и науки Российской Федерации N 986 от 04.10.2010 Об утверждении федеральных требований к образовательным учреждениям в части минимальной оснащенности учебного процесса и оборудования учебных помещений.</a:t>
            </a:r>
          </a:p>
          <a:p>
            <a:endParaRPr lang="ru-RU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Приказ Министерства образования и науки Российской Федерации От 28 декабря 2010 2106 «Об утверждении федеральных требований к образовательным учреждениям в части охраны здоровья обучающихся, воспитанников»; </a:t>
            </a:r>
          </a:p>
          <a:p>
            <a:endParaRPr lang="ru-RU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Министерства здравоохранения и социального развития Российской Федерации (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Mинздравсоцразвития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России) от 26 августа 2010 г. N 761н г. Москва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образования"" Опубликовано 20 октября 2010 г. Вступает в силу 31 октября 2010 г.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Дорожная карта федерального уровня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Рекомендации федерального уровня, регламентирующие и обеспечивающие переход на ФГОС НОО.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45638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Нормативно-правовое основы реализации ФГОС ОО. 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Рисунок 3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764704"/>
            <a:ext cx="4104456" cy="129614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Нормативные основы ФГОС ОО.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124744"/>
            <a:ext cx="7406640" cy="5256584"/>
          </a:xfrm>
        </p:spPr>
        <p:txBody>
          <a:bodyPr>
            <a:noAutofit/>
          </a:bodyPr>
          <a:lstStyle/>
          <a:p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Нормативные основы ФГОС резолюция 2200 Генеральной Ассамблеи ООН (ст.13) Декларация прав ребенка развить свои способности и личное суждение, а также сознание моральной и социальной ответственности «Ребенок имеет право на получение образования, которое должно быть бесплатным и обязательным. Ему должно даваться образование, которое способствовало бы его общему культурному развитию и благодаря которому он мог бы, на основе равенства возможностей, развить свои способности и личное суждение, а также сознание моральной и социальной ответственности и стать полезным членом общества» Международный пакт об экономических, социальных и культурных правах должно быть направлено на полное развитие человеческой личности способствовать взаимопониманию, терпимости и дружбе между всеми нациями и всеми расовыми, этническими и религиозными «Участвующие в настоящем Пакте государства признают право каждого человека на образование. Они соглашаются, что образование должно быть направлено на полное развитие человеческой личности и создание ее достоинства и должно укреплять уважение к правам человека и основным свободам. Они далее соглашаются в том, что образование должно дать возможность всем быть полезными участниками свободного общества, способствовать взаимопониманию, терпимости и дружбе между всеми нациями и всеми расовыми, этническими и религиозными группами и содействовать работе Организации Объединенных Наций по поддержанию мира». Резолюция 1386 Генеральной ассамблеи ООН</a:t>
            </a:r>
            <a:endParaRPr lang="ru-RU" sz="16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7406640" cy="936104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Конституция Российской Федерации </a:t>
            </a:r>
            <a:b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Статья 43</a:t>
            </a:r>
            <a:endParaRPr lang="ru-RU" sz="2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628800"/>
            <a:ext cx="7406640" cy="482453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370332" indent="-342900"/>
            <a:r>
              <a:rPr lang="ru-RU" sz="1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</a:rPr>
              <a:t>1.Каждый имеет право на образование.</a:t>
            </a:r>
          </a:p>
          <a:p>
            <a:pPr marL="370332" indent="-342900"/>
            <a:r>
              <a:rPr lang="ru-RU" sz="16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</a:rPr>
              <a:t> 5. Российская Федерация устанавливает федеральные государственные образовательные стандарты, поддерживает различные формы образования и самообразования. </a:t>
            </a:r>
          </a:p>
          <a:p>
            <a:pPr marL="370332" indent="-342900">
              <a:buAutoNum type="arabicPeriod"/>
            </a:pPr>
            <a:endParaRPr lang="ru-RU" sz="16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  <a:p>
            <a:pPr marL="370332" indent="-342900"/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Федеральный Закон 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“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Об образовании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”</a:t>
            </a:r>
            <a:r>
              <a:rPr lang="ru-RU" sz="2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</a:p>
          <a:p>
            <a:pPr marL="370332" indent="-342900"/>
            <a:r>
              <a:rPr lang="ru-RU" sz="240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</a:rPr>
              <a:t>     </a:t>
            </a:r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Федеральный Закон «Об образовании» Образовательные стандарты должны обеспечивать: </a:t>
            </a:r>
            <a:r>
              <a:rPr lang="ru-RU" sz="1600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единство</a:t>
            </a:r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 образовательного пространства Российской Федерации;</a:t>
            </a:r>
            <a:r>
              <a:rPr lang="ru-RU" sz="1600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 преемственность </a:t>
            </a:r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</a:rPr>
              <a:t>основных образовательных программ начального общего, основного общего, среднего (полного) общего, начального профессионального, среднего профессионального и высшего профессионального образования</a:t>
            </a:r>
            <a:endParaRPr lang="ru-RU" sz="160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620688"/>
            <a:ext cx="7406640" cy="122413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Федеральный закон от 1 декабря 2007 года N 309-ФЗ "О внесении изменений в отдельные законодательные акты Российской Федерации в части изменения понятия и структуры государственного образовательного стандарта» ( с коррективами 2009 г.)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988840"/>
            <a:ext cx="7406640" cy="367240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Прием на обучение регулируется:</a:t>
            </a:r>
          </a:p>
          <a:p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 31 декабря 2010 года прием на обучение</a:t>
            </a:r>
            <a:r>
              <a:rPr lang="ru-RU" sz="1800" dirty="0" smtClean="0"/>
              <a:t> </a:t>
            </a:r>
            <a:r>
              <a:rPr lang="ru-RU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 соответствии с Федеральным государственным образовательным стандартом начального общего образования в имеющих государственную аккредитацию образовательных учреждениях осуществляется по решению соответствующего образовательного учреждения; </a:t>
            </a:r>
          </a:p>
          <a:p>
            <a:endParaRPr lang="ru-RU" sz="1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прием на обучение в соответствии с государственными образовательными стандартами в имеющих государственную аккредитацию образовательных учреждениях прекращается 30 декабря 2010 года; </a:t>
            </a:r>
          </a:p>
          <a:p>
            <a:endParaRPr lang="ru-RU" sz="180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sz="18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обучение лиц, зачисленных до 31 декабря 2010 года в имеющие государственную аккредитацию образовательные учреждения для обучения по основным образовательным программам в соответствии с государственными образовательными стандартами, осуществляется в соответствии с указанными стандартами до завершения обучения.</a:t>
            </a:r>
            <a:endParaRPr lang="ru-RU" sz="1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Закон «Об образовании» Статья 7. Федеральные государственные образовательные стандарты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1556792"/>
            <a:ext cx="7406640" cy="482453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Федеральные государственные образовательные стандарты включают в себя требования к:</a:t>
            </a:r>
          </a:p>
          <a:p>
            <a:pPr marL="370332" indent="-342900"/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1)структуре основных образовательных программ, в том числе требования к соотношению частей основной образовательной программы и их объему, а также к соотношению обязательной части основной образовательной программы и части, формируемой участниками образовательного процесса;</a:t>
            </a:r>
          </a:p>
          <a:p>
            <a:pPr marL="370332" indent="-342900"/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условиям реализации основных образовательных программ, в том числе кадровым, финансовым, материально-техническим и иным условиям;</a:t>
            </a:r>
          </a:p>
          <a:p>
            <a:pPr marL="370332" indent="-342900"/>
            <a:r>
              <a:rPr lang="ru-RU" sz="16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 результатам освоения основных образовательных программ. Система требований, обязательных при реализации основных образовательных программ начального общего, основного общего, среднего (полного) общего образования образовательными учреждениями, имеющими государственную аккредитацию.</a:t>
            </a:r>
          </a:p>
          <a:p>
            <a:pPr marL="370332" indent="-342900"/>
            <a:r>
              <a:rPr lang="ru-RU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ФГОС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Система требований, обязательных при реализации основных образовательных программ начального общего, основного общего, среднего (полного) общего образования образовательными учреждениями, имеющими государственную аккредитацию.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2656"/>
            <a:ext cx="69127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ПОСТАНОВЛЕНИЕ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Правительства РФ от 24 февраля 2009 г. N 142 Об утверждении Правил разработки и утверждения федеральных государственных образовательных стандартов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 Р И К А З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Минобрнауки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от "10" апреля 2009 г. N 123 Об утверждении Положения о Совете Министерства образования и науки Российской Федерации по федеральным государственным образовательным стандартам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 Р И К А З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Министерства образования и науки РФ от 6 октября 2009г.373 Об утверждении и введении в действие федерального государственного образовательного стандарта начального общего образования</a:t>
            </a: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Федеральный государственный образовательный стандарт начального общего образования (приказ Министерства образования и науки Российской Федерации 373 от 06.10.2009 г., зарегистрирован в Минюсте России 22 декабря 2009 г. );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75656" y="764704"/>
            <a:ext cx="64807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Министерства образования и науки Российской Федерации от 26.11.2010 г.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№1241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 внесении изменений в федеральный государственный образовательный стандарт начального общего образования, утверждённый приказом Министерства образования и науки Российской Федерации от 6 октября 2009 г. 373», зарегистрирован в Минюсте России 4 февраля 2011 г. N 19707; 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Министерства образования и науки Российской Федерации от Зарегистрирован в Минюст России от 12 декабря 2011 г. № 22540 22 сентября 2011 г.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№ 2357 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 внесении изменений в федеральный государственный образовательный стандарт начального общего образования, утверждённый приказом Министерства образования и науки Российской Федерации от 6 октября 2009 г. 373»;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Приказ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Минобрнауки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России от 17 декабря 2010 г. </a:t>
            </a:r>
            <a:r>
              <a:rPr lang="ru-RU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1897 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«Об утверждении федерального государственного образовательного стандарта основного общего образования». ООП ООО КС рекомендована к использованию (сайт МО РМ).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04664"/>
            <a:ext cx="71825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Постановление Главного государственного санитарного врача Российской Федерации от 29 декабря 2010 г. 189 «Об утверждении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СанПиН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2.4.2.2821-10 "Санитарно-эпидемиологические требования к условиям и организации обучения в общеобразовательных учреждениях"», зарегистрирован в Минюсте России 3 марта 2011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г.N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19993;   </a:t>
            </a:r>
          </a:p>
          <a:p>
            <a:endParaRPr lang="ru-RU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 разъяснении требований санитарных правил </a:t>
            </a:r>
            <a:r>
              <a:rPr lang="ru-RU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СанПиН</a:t>
            </a:r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2.4.2.2821-10 от 05.10.2011 01/12677-1-21; </a:t>
            </a:r>
          </a:p>
          <a:p>
            <a:r>
              <a:rPr lang="ru-RU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Приказ Министерства образования и науки Российской Федерации от 24 декабря 2010 г. 2080 Об утверждении федеральных перечней учебников, рекомендованных (допущенных) к использованию в образовательном процессе в образовательных учреждениях, реализующих образовательные программы общего образования и имеющих государственную аккредитацию, на 2011-2012 учебный год, зарегистрирован в Минюсте России 10 февраля 2011 г. 19776; Примерные основные образовательные программы начального и основного общего образования.</a:t>
            </a:r>
            <a:endParaRPr lang="ru-RU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60</TotalTime>
  <Words>1119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Слайд 2</vt:lpstr>
      <vt:lpstr>Нормативные основы ФГОС ОО.</vt:lpstr>
      <vt:lpstr>Конституция Российской Федерации  Статья 43</vt:lpstr>
      <vt:lpstr>Федеральный закон от 1 декабря 2007 года N 309-ФЗ "О внесении изменений в отдельные законодательные акты Российской Федерации в части изменения понятия и структуры государственного образовательного стандарта» ( с коррективами 2009 г.)</vt:lpstr>
      <vt:lpstr>Закон «Об образовании» Статья 7. Федеральные государственные образовательные стандарты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Калимуллина Г.Р</dc:creator>
  <cp:lastModifiedBy>Калимуллина Г.Р</cp:lastModifiedBy>
  <cp:revision>8</cp:revision>
  <dcterms:created xsi:type="dcterms:W3CDTF">2012-12-08T09:27:10Z</dcterms:created>
  <dcterms:modified xsi:type="dcterms:W3CDTF">2012-12-08T10:39:11Z</dcterms:modified>
</cp:coreProperties>
</file>