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68" r:id="rId4"/>
    <p:sldId id="289" r:id="rId5"/>
    <p:sldId id="257" r:id="rId6"/>
    <p:sldId id="285" r:id="rId7"/>
    <p:sldId id="288" r:id="rId8"/>
    <p:sldId id="275" r:id="rId9"/>
    <p:sldId id="272" r:id="rId10"/>
    <p:sldId id="274" r:id="rId11"/>
    <p:sldId id="290" r:id="rId12"/>
    <p:sldId id="260" r:id="rId13"/>
    <p:sldId id="264" r:id="rId14"/>
    <p:sldId id="262" r:id="rId15"/>
    <p:sldId id="263" r:id="rId16"/>
    <p:sldId id="265" r:id="rId17"/>
    <p:sldId id="284" r:id="rId18"/>
    <p:sldId id="281" r:id="rId19"/>
    <p:sldId id="276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9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69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955C4-2149-4ACA-9E66-27541E459C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7A7EC6-7E86-4266-8BE5-39AD8D0D3BC9}">
      <dgm:prSet phldrT="[Текст]" custT="1"/>
      <dgm:spPr>
        <a:solidFill>
          <a:srgbClr val="AFB953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Мониторинг </a:t>
          </a:r>
          <a:r>
            <a:rPr lang="ru-RU" sz="1800" smtClean="0">
              <a:solidFill>
                <a:schemeClr val="tx1"/>
              </a:solidFill>
            </a:rPr>
            <a:t>результатов освоения ООП НОО</a:t>
          </a:r>
          <a:endParaRPr lang="ru-RU" sz="1800" dirty="0">
            <a:solidFill>
              <a:schemeClr val="tx1"/>
            </a:solidFill>
          </a:endParaRPr>
        </a:p>
      </dgm:t>
    </dgm:pt>
    <dgm:pt modelId="{09EC0695-0BB1-4D7C-9A49-73944FF256FF}" type="parTrans" cxnId="{DA36F389-F146-406E-87EC-0D92E005BDE5}">
      <dgm:prSet/>
      <dgm:spPr/>
      <dgm:t>
        <a:bodyPr/>
        <a:lstStyle/>
        <a:p>
          <a:endParaRPr lang="ru-RU"/>
        </a:p>
      </dgm:t>
    </dgm:pt>
    <dgm:pt modelId="{A74896B7-3C47-4D6E-B373-2D2572704DA0}" type="sibTrans" cxnId="{DA36F389-F146-406E-87EC-0D92E005BDE5}">
      <dgm:prSet/>
      <dgm:spPr/>
      <dgm:t>
        <a:bodyPr/>
        <a:lstStyle/>
        <a:p>
          <a:endParaRPr lang="ru-RU"/>
        </a:p>
      </dgm:t>
    </dgm:pt>
    <dgm:pt modelId="{66C8F510-E667-44A2-9019-8BEAE5D35F3A}">
      <dgm:prSet phldrT="[Текст]" custT="1"/>
      <dgm:spPr>
        <a:solidFill>
          <a:srgbClr val="AFB953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Программы учебных предметов УМК «Гармония»</a:t>
          </a:r>
          <a:endParaRPr lang="ru-RU" sz="1800" dirty="0">
            <a:solidFill>
              <a:schemeClr val="tx1"/>
            </a:solidFill>
          </a:endParaRPr>
        </a:p>
      </dgm:t>
    </dgm:pt>
    <dgm:pt modelId="{C5A278BD-2822-4CC2-905F-B3C1FCD199C0}" type="parTrans" cxnId="{6DE20BA4-5B73-487E-8484-D52852BF8BE0}">
      <dgm:prSet/>
      <dgm:spPr/>
      <dgm:t>
        <a:bodyPr/>
        <a:lstStyle/>
        <a:p>
          <a:endParaRPr lang="ru-RU"/>
        </a:p>
      </dgm:t>
    </dgm:pt>
    <dgm:pt modelId="{BE3AF07D-30FF-4F41-9551-14ED6D4EB97E}" type="sibTrans" cxnId="{6DE20BA4-5B73-487E-8484-D52852BF8BE0}">
      <dgm:prSet/>
      <dgm:spPr/>
      <dgm:t>
        <a:bodyPr/>
        <a:lstStyle/>
        <a:p>
          <a:endParaRPr lang="ru-RU"/>
        </a:p>
      </dgm:t>
    </dgm:pt>
    <dgm:pt modelId="{93B5C135-6A38-4456-A6D9-6F4FDCF6B5FD}">
      <dgm:prSet phldrT="[Текст]" custT="1"/>
      <dgm:spPr>
        <a:solidFill>
          <a:srgbClr val="AFB953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Методические рекомендации к урокам </a:t>
          </a:r>
          <a:endParaRPr lang="ru-RU" sz="1800" dirty="0">
            <a:solidFill>
              <a:schemeClr val="tx1"/>
            </a:solidFill>
          </a:endParaRPr>
        </a:p>
      </dgm:t>
    </dgm:pt>
    <dgm:pt modelId="{FE8FFD8E-649C-40BC-BFE4-3F7038C5C956}" type="parTrans" cxnId="{AA61CCA9-A9EE-49F3-8840-F2CD894FF282}">
      <dgm:prSet/>
      <dgm:spPr/>
      <dgm:t>
        <a:bodyPr/>
        <a:lstStyle/>
        <a:p>
          <a:endParaRPr lang="ru-RU"/>
        </a:p>
      </dgm:t>
    </dgm:pt>
    <dgm:pt modelId="{D9C19D84-0C7A-4D64-AA15-4FC6D4288CF2}" type="sibTrans" cxnId="{AA61CCA9-A9EE-49F3-8840-F2CD894FF282}">
      <dgm:prSet/>
      <dgm:spPr/>
      <dgm:t>
        <a:bodyPr/>
        <a:lstStyle/>
        <a:p>
          <a:endParaRPr lang="ru-RU"/>
        </a:p>
      </dgm:t>
    </dgm:pt>
    <dgm:pt modelId="{AA0E58D2-D07C-4302-87EA-19469FA21B43}">
      <dgm:prSet custT="1"/>
      <dgm:spPr>
        <a:solidFill>
          <a:srgbClr val="AFB953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Календарно-тематическое планирование  по всем предметам учебного плана</a:t>
          </a:r>
          <a:endParaRPr lang="ru-RU" sz="1800" dirty="0">
            <a:solidFill>
              <a:schemeClr val="tx1"/>
            </a:solidFill>
          </a:endParaRPr>
        </a:p>
      </dgm:t>
    </dgm:pt>
    <dgm:pt modelId="{43CA6683-CCBE-4414-8C9B-7148C811319B}" type="parTrans" cxnId="{B7F50B62-19ED-400E-87C8-E9B0AEA82410}">
      <dgm:prSet/>
      <dgm:spPr/>
      <dgm:t>
        <a:bodyPr/>
        <a:lstStyle/>
        <a:p>
          <a:endParaRPr lang="ru-RU"/>
        </a:p>
      </dgm:t>
    </dgm:pt>
    <dgm:pt modelId="{44968E67-AFAE-4786-9D08-B9961EB9DD3B}" type="sibTrans" cxnId="{B7F50B62-19ED-400E-87C8-E9B0AEA82410}">
      <dgm:prSet/>
      <dgm:spPr/>
      <dgm:t>
        <a:bodyPr/>
        <a:lstStyle/>
        <a:p>
          <a:endParaRPr lang="ru-RU"/>
        </a:p>
      </dgm:t>
    </dgm:pt>
    <dgm:pt modelId="{AF99243C-A462-4C03-B662-092941AEAD88}">
      <dgm:prSet custT="1"/>
      <dgm:spPr>
        <a:solidFill>
          <a:srgbClr val="AFB953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Презентации к урокам</a:t>
          </a:r>
          <a:endParaRPr lang="ru-RU" sz="1800" dirty="0">
            <a:solidFill>
              <a:schemeClr val="tx1"/>
            </a:solidFill>
          </a:endParaRPr>
        </a:p>
      </dgm:t>
    </dgm:pt>
    <dgm:pt modelId="{49A24133-E22A-4570-ADA3-A9359C038663}" type="parTrans" cxnId="{D58FEA68-E632-48C3-972D-DDE80F5DC112}">
      <dgm:prSet/>
      <dgm:spPr/>
      <dgm:t>
        <a:bodyPr/>
        <a:lstStyle/>
        <a:p>
          <a:endParaRPr lang="ru-RU"/>
        </a:p>
      </dgm:t>
    </dgm:pt>
    <dgm:pt modelId="{E170BA57-8146-4890-ADC5-3C1DA5ADD5A0}" type="sibTrans" cxnId="{D58FEA68-E632-48C3-972D-DDE80F5DC112}">
      <dgm:prSet/>
      <dgm:spPr/>
      <dgm:t>
        <a:bodyPr/>
        <a:lstStyle/>
        <a:p>
          <a:endParaRPr lang="ru-RU"/>
        </a:p>
      </dgm:t>
    </dgm:pt>
    <dgm:pt modelId="{062D3F92-4D18-473F-B60A-8CEA8DD0E1C7}">
      <dgm:prSet custT="1"/>
      <dgm:spPr>
        <a:solidFill>
          <a:srgbClr val="AFB953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Перечень  образовательных сайтов</a:t>
          </a:r>
          <a:endParaRPr lang="ru-RU" sz="1800" dirty="0">
            <a:solidFill>
              <a:schemeClr val="tx1"/>
            </a:solidFill>
          </a:endParaRPr>
        </a:p>
      </dgm:t>
    </dgm:pt>
    <dgm:pt modelId="{F00587F5-5833-427E-B2B0-E6C4FD189CF5}" type="parTrans" cxnId="{5EF080AA-FD9B-4D6D-92FE-96C4A1CDB21A}">
      <dgm:prSet/>
      <dgm:spPr/>
      <dgm:t>
        <a:bodyPr/>
        <a:lstStyle/>
        <a:p>
          <a:endParaRPr lang="ru-RU"/>
        </a:p>
      </dgm:t>
    </dgm:pt>
    <dgm:pt modelId="{236988FF-0BEE-4A39-8E7F-2FACAFEE9581}" type="sibTrans" cxnId="{5EF080AA-FD9B-4D6D-92FE-96C4A1CDB21A}">
      <dgm:prSet/>
      <dgm:spPr/>
      <dgm:t>
        <a:bodyPr/>
        <a:lstStyle/>
        <a:p>
          <a:endParaRPr lang="ru-RU"/>
        </a:p>
      </dgm:t>
    </dgm:pt>
    <dgm:pt modelId="{12F8F8CE-87CB-4B11-8344-2C7CE90F494D}" type="pres">
      <dgm:prSet presAssocID="{5EA955C4-2149-4ACA-9E66-27541E459C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26259D-4B3D-495A-813A-97AA2ABFFC34}" type="pres">
      <dgm:prSet presAssocID="{F17A7EC6-7E86-4266-8BE5-39AD8D0D3BC9}" presName="parentLin" presStyleCnt="0"/>
      <dgm:spPr/>
    </dgm:pt>
    <dgm:pt modelId="{7A25F500-C3DC-498B-A139-C808D3CE326F}" type="pres">
      <dgm:prSet presAssocID="{F17A7EC6-7E86-4266-8BE5-39AD8D0D3BC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EB4740F-82DF-402C-A44A-6D7B9CA153E8}" type="pres">
      <dgm:prSet presAssocID="{F17A7EC6-7E86-4266-8BE5-39AD8D0D3BC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4D8D0-B800-49FB-BF9C-37C553E2C3CA}" type="pres">
      <dgm:prSet presAssocID="{F17A7EC6-7E86-4266-8BE5-39AD8D0D3BC9}" presName="negativeSpace" presStyleCnt="0"/>
      <dgm:spPr/>
    </dgm:pt>
    <dgm:pt modelId="{23E2576E-29C6-49CB-9A6E-2F590FC73B9D}" type="pres">
      <dgm:prSet presAssocID="{F17A7EC6-7E86-4266-8BE5-39AD8D0D3BC9}" presName="childText" presStyleLbl="conFgAcc1" presStyleIdx="0" presStyleCnt="6">
        <dgm:presLayoutVars>
          <dgm:bulletEnabled val="1"/>
        </dgm:presLayoutVars>
      </dgm:prSet>
      <dgm:spPr>
        <a:ln>
          <a:solidFill>
            <a:schemeClr val="accent3">
              <a:lumMod val="75000"/>
            </a:schemeClr>
          </a:solidFill>
        </a:ln>
      </dgm:spPr>
    </dgm:pt>
    <dgm:pt modelId="{E40B73D2-DBDF-4F3E-8FF0-FAB04192AA6B}" type="pres">
      <dgm:prSet presAssocID="{A74896B7-3C47-4D6E-B373-2D2572704DA0}" presName="spaceBetweenRectangles" presStyleCnt="0"/>
      <dgm:spPr/>
    </dgm:pt>
    <dgm:pt modelId="{8FFEA82C-79D1-4062-AB66-A6EA348D21C8}" type="pres">
      <dgm:prSet presAssocID="{66C8F510-E667-44A2-9019-8BEAE5D35F3A}" presName="parentLin" presStyleCnt="0"/>
      <dgm:spPr/>
    </dgm:pt>
    <dgm:pt modelId="{E2FC0A08-C820-4FB5-9CEE-3B8EE7DC42CA}" type="pres">
      <dgm:prSet presAssocID="{66C8F510-E667-44A2-9019-8BEAE5D35F3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43A24B3-7877-4B53-B41C-F6E1CEA7ACE6}" type="pres">
      <dgm:prSet presAssocID="{66C8F510-E667-44A2-9019-8BEAE5D35F3A}" presName="parentText" presStyleLbl="node1" presStyleIdx="1" presStyleCnt="6" custScaleX="118292" custScaleY="136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096E3-D1CF-42D0-BA95-C64BDD6DDD4B}" type="pres">
      <dgm:prSet presAssocID="{66C8F510-E667-44A2-9019-8BEAE5D35F3A}" presName="negativeSpace" presStyleCnt="0"/>
      <dgm:spPr/>
    </dgm:pt>
    <dgm:pt modelId="{DA614304-716A-4DD5-A1AC-0D22975F529D}" type="pres">
      <dgm:prSet presAssocID="{66C8F510-E667-44A2-9019-8BEAE5D35F3A}" presName="childText" presStyleLbl="conFgAcc1" presStyleIdx="1" presStyleCnt="6">
        <dgm:presLayoutVars>
          <dgm:bulletEnabled val="1"/>
        </dgm:presLayoutVars>
      </dgm:prSet>
      <dgm:spPr>
        <a:ln>
          <a:solidFill>
            <a:schemeClr val="accent3">
              <a:lumMod val="75000"/>
            </a:schemeClr>
          </a:solidFill>
        </a:ln>
      </dgm:spPr>
    </dgm:pt>
    <dgm:pt modelId="{A854B308-CD03-4B65-8001-D6D53F88B055}" type="pres">
      <dgm:prSet presAssocID="{BE3AF07D-30FF-4F41-9551-14ED6D4EB97E}" presName="spaceBetweenRectangles" presStyleCnt="0"/>
      <dgm:spPr/>
    </dgm:pt>
    <dgm:pt modelId="{17AFEEAA-18D6-456E-8927-B869FFA5238D}" type="pres">
      <dgm:prSet presAssocID="{93B5C135-6A38-4456-A6D9-6F4FDCF6B5FD}" presName="parentLin" presStyleCnt="0"/>
      <dgm:spPr/>
    </dgm:pt>
    <dgm:pt modelId="{4614F20A-2211-4589-8D2A-9AAD3C1D0DE5}" type="pres">
      <dgm:prSet presAssocID="{93B5C135-6A38-4456-A6D9-6F4FDCF6B5FD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EC8DD26-442D-4906-AD66-2C92BDD302AD}" type="pres">
      <dgm:prSet presAssocID="{93B5C135-6A38-4456-A6D9-6F4FDCF6B5F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B2B80-7878-489D-95AB-E42581E815C8}" type="pres">
      <dgm:prSet presAssocID="{93B5C135-6A38-4456-A6D9-6F4FDCF6B5FD}" presName="negativeSpace" presStyleCnt="0"/>
      <dgm:spPr/>
    </dgm:pt>
    <dgm:pt modelId="{2AC32BDD-3850-4576-A27F-52D4E3E1E4CD}" type="pres">
      <dgm:prSet presAssocID="{93B5C135-6A38-4456-A6D9-6F4FDCF6B5FD}" presName="childText" presStyleLbl="conFgAcc1" presStyleIdx="2" presStyleCnt="6">
        <dgm:presLayoutVars>
          <dgm:bulletEnabled val="1"/>
        </dgm:presLayoutVars>
      </dgm:prSet>
      <dgm:spPr>
        <a:ln>
          <a:solidFill>
            <a:schemeClr val="accent3">
              <a:lumMod val="75000"/>
            </a:schemeClr>
          </a:solidFill>
        </a:ln>
      </dgm:spPr>
    </dgm:pt>
    <dgm:pt modelId="{B8335896-2B5A-4648-84BF-2F870B4C3217}" type="pres">
      <dgm:prSet presAssocID="{D9C19D84-0C7A-4D64-AA15-4FC6D4288CF2}" presName="spaceBetweenRectangles" presStyleCnt="0"/>
      <dgm:spPr/>
    </dgm:pt>
    <dgm:pt modelId="{1FCC1EFB-EB55-4E7A-A8AB-B9BC2DCA316B}" type="pres">
      <dgm:prSet presAssocID="{AA0E58D2-D07C-4302-87EA-19469FA21B43}" presName="parentLin" presStyleCnt="0"/>
      <dgm:spPr/>
    </dgm:pt>
    <dgm:pt modelId="{43CF53DE-A271-4C9A-86C0-76B32EBD42BF}" type="pres">
      <dgm:prSet presAssocID="{AA0E58D2-D07C-4302-87EA-19469FA21B4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271B708D-0F28-49BC-AD7A-D8863B8485C6}" type="pres">
      <dgm:prSet presAssocID="{AA0E58D2-D07C-4302-87EA-19469FA21B43}" presName="parentText" presStyleLbl="node1" presStyleIdx="3" presStyleCnt="6" custScaleX="121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39378-A3AE-49D3-96FB-F79455FCB6E9}" type="pres">
      <dgm:prSet presAssocID="{AA0E58D2-D07C-4302-87EA-19469FA21B43}" presName="negativeSpace" presStyleCnt="0"/>
      <dgm:spPr/>
    </dgm:pt>
    <dgm:pt modelId="{72594557-8E4D-41FE-A8A5-3DFBEB414FA6}" type="pres">
      <dgm:prSet presAssocID="{AA0E58D2-D07C-4302-87EA-19469FA21B43}" presName="childText" presStyleLbl="conFgAcc1" presStyleIdx="3" presStyleCnt="6">
        <dgm:presLayoutVars>
          <dgm:bulletEnabled val="1"/>
        </dgm:presLayoutVars>
      </dgm:prSet>
      <dgm:spPr>
        <a:ln>
          <a:solidFill>
            <a:schemeClr val="accent3">
              <a:lumMod val="75000"/>
            </a:schemeClr>
          </a:solidFill>
        </a:ln>
      </dgm:spPr>
    </dgm:pt>
    <dgm:pt modelId="{2F2E2712-3A90-43A0-A6F1-15AD12C4CFDD}" type="pres">
      <dgm:prSet presAssocID="{44968E67-AFAE-4786-9D08-B9961EB9DD3B}" presName="spaceBetweenRectangles" presStyleCnt="0"/>
      <dgm:spPr/>
    </dgm:pt>
    <dgm:pt modelId="{3D2F71E4-EACB-4CBD-942B-4027D56B995D}" type="pres">
      <dgm:prSet presAssocID="{AF99243C-A462-4C03-B662-092941AEAD88}" presName="parentLin" presStyleCnt="0"/>
      <dgm:spPr/>
    </dgm:pt>
    <dgm:pt modelId="{688EE979-D3B9-4F3E-AAFB-899B46D4CD30}" type="pres">
      <dgm:prSet presAssocID="{AF99243C-A462-4C03-B662-092941AEAD8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9C949AA7-1F52-4DA8-8359-5E736075544E}" type="pres">
      <dgm:prSet presAssocID="{AF99243C-A462-4C03-B662-092941AEAD8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1A510-2877-47FD-8F66-95878C4D1F37}" type="pres">
      <dgm:prSet presAssocID="{AF99243C-A462-4C03-B662-092941AEAD88}" presName="negativeSpace" presStyleCnt="0"/>
      <dgm:spPr/>
    </dgm:pt>
    <dgm:pt modelId="{98749953-B021-48F4-A8A4-684B3ABD5A11}" type="pres">
      <dgm:prSet presAssocID="{AF99243C-A462-4C03-B662-092941AEAD88}" presName="childText" presStyleLbl="conFgAcc1" presStyleIdx="4" presStyleCnt="6">
        <dgm:presLayoutVars>
          <dgm:bulletEnabled val="1"/>
        </dgm:presLayoutVars>
      </dgm:prSet>
      <dgm:spPr>
        <a:ln>
          <a:solidFill>
            <a:schemeClr val="accent3">
              <a:lumMod val="75000"/>
            </a:schemeClr>
          </a:solidFill>
        </a:ln>
      </dgm:spPr>
    </dgm:pt>
    <dgm:pt modelId="{B0A8FE9B-6D9C-4388-ADBD-A1BE32E2172C}" type="pres">
      <dgm:prSet presAssocID="{E170BA57-8146-4890-ADC5-3C1DA5ADD5A0}" presName="spaceBetweenRectangles" presStyleCnt="0"/>
      <dgm:spPr/>
    </dgm:pt>
    <dgm:pt modelId="{1F82FAF5-D660-403B-AE97-11E31C53E81C}" type="pres">
      <dgm:prSet presAssocID="{062D3F92-4D18-473F-B60A-8CEA8DD0E1C7}" presName="parentLin" presStyleCnt="0"/>
      <dgm:spPr/>
    </dgm:pt>
    <dgm:pt modelId="{F66F0747-7170-4CEA-895E-0F245172F86C}" type="pres">
      <dgm:prSet presAssocID="{062D3F92-4D18-473F-B60A-8CEA8DD0E1C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5F882C4-9946-4ABD-99F8-29287177CA1D}" type="pres">
      <dgm:prSet presAssocID="{062D3F92-4D18-473F-B60A-8CEA8DD0E1C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395AA-8A50-43AF-8213-5D7F9D853B75}" type="pres">
      <dgm:prSet presAssocID="{062D3F92-4D18-473F-B60A-8CEA8DD0E1C7}" presName="negativeSpace" presStyleCnt="0"/>
      <dgm:spPr/>
    </dgm:pt>
    <dgm:pt modelId="{708B8EB2-3025-4CE5-B281-A88081364537}" type="pres">
      <dgm:prSet presAssocID="{062D3F92-4D18-473F-B60A-8CEA8DD0E1C7}" presName="childText" presStyleLbl="conFgAcc1" presStyleIdx="5" presStyleCnt="6">
        <dgm:presLayoutVars>
          <dgm:bulletEnabled val="1"/>
        </dgm:presLayoutVars>
      </dgm:prSet>
      <dgm:spPr>
        <a:ln>
          <a:solidFill>
            <a:schemeClr val="accent3">
              <a:lumMod val="75000"/>
            </a:schemeClr>
          </a:solidFill>
        </a:ln>
      </dgm:spPr>
    </dgm:pt>
  </dgm:ptLst>
  <dgm:cxnLst>
    <dgm:cxn modelId="{28D4C1D3-5D40-45A4-8C5B-DFF32654FFEA}" type="presOf" srcId="{062D3F92-4D18-473F-B60A-8CEA8DD0E1C7}" destId="{75F882C4-9946-4ABD-99F8-29287177CA1D}" srcOrd="1" destOrd="0" presId="urn:microsoft.com/office/officeart/2005/8/layout/list1"/>
    <dgm:cxn modelId="{DA36F389-F146-406E-87EC-0D92E005BDE5}" srcId="{5EA955C4-2149-4ACA-9E66-27541E459CC7}" destId="{F17A7EC6-7E86-4266-8BE5-39AD8D0D3BC9}" srcOrd="0" destOrd="0" parTransId="{09EC0695-0BB1-4D7C-9A49-73944FF256FF}" sibTransId="{A74896B7-3C47-4D6E-B373-2D2572704DA0}"/>
    <dgm:cxn modelId="{06985EF8-0413-4689-BB15-3601BDDF23C7}" type="presOf" srcId="{AA0E58D2-D07C-4302-87EA-19469FA21B43}" destId="{43CF53DE-A271-4C9A-86C0-76B32EBD42BF}" srcOrd="0" destOrd="0" presId="urn:microsoft.com/office/officeart/2005/8/layout/list1"/>
    <dgm:cxn modelId="{5EF080AA-FD9B-4D6D-92FE-96C4A1CDB21A}" srcId="{5EA955C4-2149-4ACA-9E66-27541E459CC7}" destId="{062D3F92-4D18-473F-B60A-8CEA8DD0E1C7}" srcOrd="5" destOrd="0" parTransId="{F00587F5-5833-427E-B2B0-E6C4FD189CF5}" sibTransId="{236988FF-0BEE-4A39-8E7F-2FACAFEE9581}"/>
    <dgm:cxn modelId="{EA6E484E-DD60-4BC5-B3A0-B51D2A0260B8}" type="presOf" srcId="{AA0E58D2-D07C-4302-87EA-19469FA21B43}" destId="{271B708D-0F28-49BC-AD7A-D8863B8485C6}" srcOrd="1" destOrd="0" presId="urn:microsoft.com/office/officeart/2005/8/layout/list1"/>
    <dgm:cxn modelId="{6DE20BA4-5B73-487E-8484-D52852BF8BE0}" srcId="{5EA955C4-2149-4ACA-9E66-27541E459CC7}" destId="{66C8F510-E667-44A2-9019-8BEAE5D35F3A}" srcOrd="1" destOrd="0" parTransId="{C5A278BD-2822-4CC2-905F-B3C1FCD199C0}" sibTransId="{BE3AF07D-30FF-4F41-9551-14ED6D4EB97E}"/>
    <dgm:cxn modelId="{E05D5372-F4EB-4276-B639-C12122C1122F}" type="presOf" srcId="{66C8F510-E667-44A2-9019-8BEAE5D35F3A}" destId="{E2FC0A08-C820-4FB5-9CEE-3B8EE7DC42CA}" srcOrd="0" destOrd="0" presId="urn:microsoft.com/office/officeart/2005/8/layout/list1"/>
    <dgm:cxn modelId="{3C32D017-8973-4776-ABDA-299DA7A1888D}" type="presOf" srcId="{AF99243C-A462-4C03-B662-092941AEAD88}" destId="{688EE979-D3B9-4F3E-AAFB-899B46D4CD30}" srcOrd="0" destOrd="0" presId="urn:microsoft.com/office/officeart/2005/8/layout/list1"/>
    <dgm:cxn modelId="{AA61CCA9-A9EE-49F3-8840-F2CD894FF282}" srcId="{5EA955C4-2149-4ACA-9E66-27541E459CC7}" destId="{93B5C135-6A38-4456-A6D9-6F4FDCF6B5FD}" srcOrd="2" destOrd="0" parTransId="{FE8FFD8E-649C-40BC-BFE4-3F7038C5C956}" sibTransId="{D9C19D84-0C7A-4D64-AA15-4FC6D4288CF2}"/>
    <dgm:cxn modelId="{F143FAD7-482E-4BFD-A9FE-141CFD6DDCE7}" type="presOf" srcId="{F17A7EC6-7E86-4266-8BE5-39AD8D0D3BC9}" destId="{FEB4740F-82DF-402C-A44A-6D7B9CA153E8}" srcOrd="1" destOrd="0" presId="urn:microsoft.com/office/officeart/2005/8/layout/list1"/>
    <dgm:cxn modelId="{BF605F85-EC56-4835-AE71-40795A844B6D}" type="presOf" srcId="{93B5C135-6A38-4456-A6D9-6F4FDCF6B5FD}" destId="{4614F20A-2211-4589-8D2A-9AAD3C1D0DE5}" srcOrd="0" destOrd="0" presId="urn:microsoft.com/office/officeart/2005/8/layout/list1"/>
    <dgm:cxn modelId="{69ED9665-0F20-4C38-A1C8-B96C4EE79302}" type="presOf" srcId="{93B5C135-6A38-4456-A6D9-6F4FDCF6B5FD}" destId="{AEC8DD26-442D-4906-AD66-2C92BDD302AD}" srcOrd="1" destOrd="0" presId="urn:microsoft.com/office/officeart/2005/8/layout/list1"/>
    <dgm:cxn modelId="{C1107C2D-D959-4B3D-A66F-E39F8226418A}" type="presOf" srcId="{5EA955C4-2149-4ACA-9E66-27541E459CC7}" destId="{12F8F8CE-87CB-4B11-8344-2C7CE90F494D}" srcOrd="0" destOrd="0" presId="urn:microsoft.com/office/officeart/2005/8/layout/list1"/>
    <dgm:cxn modelId="{9862CFB4-A3B9-4A7A-947A-FBB8B13F1EDC}" type="presOf" srcId="{062D3F92-4D18-473F-B60A-8CEA8DD0E1C7}" destId="{F66F0747-7170-4CEA-895E-0F245172F86C}" srcOrd="0" destOrd="0" presId="urn:microsoft.com/office/officeart/2005/8/layout/list1"/>
    <dgm:cxn modelId="{2AA09688-F28B-4362-AA8B-1DF85838A1AB}" type="presOf" srcId="{AF99243C-A462-4C03-B662-092941AEAD88}" destId="{9C949AA7-1F52-4DA8-8359-5E736075544E}" srcOrd="1" destOrd="0" presId="urn:microsoft.com/office/officeart/2005/8/layout/list1"/>
    <dgm:cxn modelId="{80C92BD5-F12A-42D4-AD77-9DA47C85DA14}" type="presOf" srcId="{F17A7EC6-7E86-4266-8BE5-39AD8D0D3BC9}" destId="{7A25F500-C3DC-498B-A139-C808D3CE326F}" srcOrd="0" destOrd="0" presId="urn:microsoft.com/office/officeart/2005/8/layout/list1"/>
    <dgm:cxn modelId="{D58FEA68-E632-48C3-972D-DDE80F5DC112}" srcId="{5EA955C4-2149-4ACA-9E66-27541E459CC7}" destId="{AF99243C-A462-4C03-B662-092941AEAD88}" srcOrd="4" destOrd="0" parTransId="{49A24133-E22A-4570-ADA3-A9359C038663}" sibTransId="{E170BA57-8146-4890-ADC5-3C1DA5ADD5A0}"/>
    <dgm:cxn modelId="{B7F50B62-19ED-400E-87C8-E9B0AEA82410}" srcId="{5EA955C4-2149-4ACA-9E66-27541E459CC7}" destId="{AA0E58D2-D07C-4302-87EA-19469FA21B43}" srcOrd="3" destOrd="0" parTransId="{43CA6683-CCBE-4414-8C9B-7148C811319B}" sibTransId="{44968E67-AFAE-4786-9D08-B9961EB9DD3B}"/>
    <dgm:cxn modelId="{EC54F42D-EBE6-4524-9E8B-A330261F1A5C}" type="presOf" srcId="{66C8F510-E667-44A2-9019-8BEAE5D35F3A}" destId="{943A24B3-7877-4B53-B41C-F6E1CEA7ACE6}" srcOrd="1" destOrd="0" presId="urn:microsoft.com/office/officeart/2005/8/layout/list1"/>
    <dgm:cxn modelId="{8171833D-F393-4898-9392-AF1CFD057423}" type="presParOf" srcId="{12F8F8CE-87CB-4B11-8344-2C7CE90F494D}" destId="{2126259D-4B3D-495A-813A-97AA2ABFFC34}" srcOrd="0" destOrd="0" presId="urn:microsoft.com/office/officeart/2005/8/layout/list1"/>
    <dgm:cxn modelId="{21C8C133-662A-4C46-B292-73818ADDDEDE}" type="presParOf" srcId="{2126259D-4B3D-495A-813A-97AA2ABFFC34}" destId="{7A25F500-C3DC-498B-A139-C808D3CE326F}" srcOrd="0" destOrd="0" presId="urn:microsoft.com/office/officeart/2005/8/layout/list1"/>
    <dgm:cxn modelId="{9BD06662-986E-467C-B7FC-33A6EB9D5EE3}" type="presParOf" srcId="{2126259D-4B3D-495A-813A-97AA2ABFFC34}" destId="{FEB4740F-82DF-402C-A44A-6D7B9CA153E8}" srcOrd="1" destOrd="0" presId="urn:microsoft.com/office/officeart/2005/8/layout/list1"/>
    <dgm:cxn modelId="{D18AFB0C-2F1F-4A59-9D9C-75007F07A310}" type="presParOf" srcId="{12F8F8CE-87CB-4B11-8344-2C7CE90F494D}" destId="{0D74D8D0-B800-49FB-BF9C-37C553E2C3CA}" srcOrd="1" destOrd="0" presId="urn:microsoft.com/office/officeart/2005/8/layout/list1"/>
    <dgm:cxn modelId="{E3AAF44E-3726-4A3B-8B82-C64AB21920F3}" type="presParOf" srcId="{12F8F8CE-87CB-4B11-8344-2C7CE90F494D}" destId="{23E2576E-29C6-49CB-9A6E-2F590FC73B9D}" srcOrd="2" destOrd="0" presId="urn:microsoft.com/office/officeart/2005/8/layout/list1"/>
    <dgm:cxn modelId="{3CB05275-CB99-43AD-9CD0-2C0010B9050E}" type="presParOf" srcId="{12F8F8CE-87CB-4B11-8344-2C7CE90F494D}" destId="{E40B73D2-DBDF-4F3E-8FF0-FAB04192AA6B}" srcOrd="3" destOrd="0" presId="urn:microsoft.com/office/officeart/2005/8/layout/list1"/>
    <dgm:cxn modelId="{9D612907-C8FA-4E28-A5FA-E5D5E6FA451D}" type="presParOf" srcId="{12F8F8CE-87CB-4B11-8344-2C7CE90F494D}" destId="{8FFEA82C-79D1-4062-AB66-A6EA348D21C8}" srcOrd="4" destOrd="0" presId="urn:microsoft.com/office/officeart/2005/8/layout/list1"/>
    <dgm:cxn modelId="{BA3F025A-F036-4870-9A31-68EC0F041C29}" type="presParOf" srcId="{8FFEA82C-79D1-4062-AB66-A6EA348D21C8}" destId="{E2FC0A08-C820-4FB5-9CEE-3B8EE7DC42CA}" srcOrd="0" destOrd="0" presId="urn:microsoft.com/office/officeart/2005/8/layout/list1"/>
    <dgm:cxn modelId="{9E94DA4D-67B9-4931-97C8-6F0437BCEECB}" type="presParOf" srcId="{8FFEA82C-79D1-4062-AB66-A6EA348D21C8}" destId="{943A24B3-7877-4B53-B41C-F6E1CEA7ACE6}" srcOrd="1" destOrd="0" presId="urn:microsoft.com/office/officeart/2005/8/layout/list1"/>
    <dgm:cxn modelId="{1488131D-D673-4FEF-8AAC-8648D81CC62B}" type="presParOf" srcId="{12F8F8CE-87CB-4B11-8344-2C7CE90F494D}" destId="{3C9096E3-D1CF-42D0-BA95-C64BDD6DDD4B}" srcOrd="5" destOrd="0" presId="urn:microsoft.com/office/officeart/2005/8/layout/list1"/>
    <dgm:cxn modelId="{D407B812-3BBD-4F51-AA8E-8FC3A7D0DA43}" type="presParOf" srcId="{12F8F8CE-87CB-4B11-8344-2C7CE90F494D}" destId="{DA614304-716A-4DD5-A1AC-0D22975F529D}" srcOrd="6" destOrd="0" presId="urn:microsoft.com/office/officeart/2005/8/layout/list1"/>
    <dgm:cxn modelId="{7B0E2E43-AD92-4474-92E2-841455578C94}" type="presParOf" srcId="{12F8F8CE-87CB-4B11-8344-2C7CE90F494D}" destId="{A854B308-CD03-4B65-8001-D6D53F88B055}" srcOrd="7" destOrd="0" presId="urn:microsoft.com/office/officeart/2005/8/layout/list1"/>
    <dgm:cxn modelId="{2132774A-9EE0-4C18-B8E2-F3380FBA304A}" type="presParOf" srcId="{12F8F8CE-87CB-4B11-8344-2C7CE90F494D}" destId="{17AFEEAA-18D6-456E-8927-B869FFA5238D}" srcOrd="8" destOrd="0" presId="urn:microsoft.com/office/officeart/2005/8/layout/list1"/>
    <dgm:cxn modelId="{0402F0AF-6DF2-403B-91D1-047AFE52C297}" type="presParOf" srcId="{17AFEEAA-18D6-456E-8927-B869FFA5238D}" destId="{4614F20A-2211-4589-8D2A-9AAD3C1D0DE5}" srcOrd="0" destOrd="0" presId="urn:microsoft.com/office/officeart/2005/8/layout/list1"/>
    <dgm:cxn modelId="{B0DAB435-D2B3-4451-83A2-1EF3A29D06AE}" type="presParOf" srcId="{17AFEEAA-18D6-456E-8927-B869FFA5238D}" destId="{AEC8DD26-442D-4906-AD66-2C92BDD302AD}" srcOrd="1" destOrd="0" presId="urn:microsoft.com/office/officeart/2005/8/layout/list1"/>
    <dgm:cxn modelId="{C22DB154-81F1-467C-B303-7CC8FA919324}" type="presParOf" srcId="{12F8F8CE-87CB-4B11-8344-2C7CE90F494D}" destId="{FC4B2B80-7878-489D-95AB-E42581E815C8}" srcOrd="9" destOrd="0" presId="urn:microsoft.com/office/officeart/2005/8/layout/list1"/>
    <dgm:cxn modelId="{023B305C-749E-4FB8-AB20-78DFC85C8B7A}" type="presParOf" srcId="{12F8F8CE-87CB-4B11-8344-2C7CE90F494D}" destId="{2AC32BDD-3850-4576-A27F-52D4E3E1E4CD}" srcOrd="10" destOrd="0" presId="urn:microsoft.com/office/officeart/2005/8/layout/list1"/>
    <dgm:cxn modelId="{FF2F9203-2612-41DE-BF10-971E9D45034E}" type="presParOf" srcId="{12F8F8CE-87CB-4B11-8344-2C7CE90F494D}" destId="{B8335896-2B5A-4648-84BF-2F870B4C3217}" srcOrd="11" destOrd="0" presId="urn:microsoft.com/office/officeart/2005/8/layout/list1"/>
    <dgm:cxn modelId="{DE47438C-8B28-422E-A996-4528B60E9F00}" type="presParOf" srcId="{12F8F8CE-87CB-4B11-8344-2C7CE90F494D}" destId="{1FCC1EFB-EB55-4E7A-A8AB-B9BC2DCA316B}" srcOrd="12" destOrd="0" presId="urn:microsoft.com/office/officeart/2005/8/layout/list1"/>
    <dgm:cxn modelId="{A64C51EF-701B-42A3-9693-A667267B64AC}" type="presParOf" srcId="{1FCC1EFB-EB55-4E7A-A8AB-B9BC2DCA316B}" destId="{43CF53DE-A271-4C9A-86C0-76B32EBD42BF}" srcOrd="0" destOrd="0" presId="urn:microsoft.com/office/officeart/2005/8/layout/list1"/>
    <dgm:cxn modelId="{62027E3C-FCDA-4011-9851-7CC6E393A64E}" type="presParOf" srcId="{1FCC1EFB-EB55-4E7A-A8AB-B9BC2DCA316B}" destId="{271B708D-0F28-49BC-AD7A-D8863B8485C6}" srcOrd="1" destOrd="0" presId="urn:microsoft.com/office/officeart/2005/8/layout/list1"/>
    <dgm:cxn modelId="{FF41E370-5F17-4203-8914-1DAFB363B322}" type="presParOf" srcId="{12F8F8CE-87CB-4B11-8344-2C7CE90F494D}" destId="{CA039378-A3AE-49D3-96FB-F79455FCB6E9}" srcOrd="13" destOrd="0" presId="urn:microsoft.com/office/officeart/2005/8/layout/list1"/>
    <dgm:cxn modelId="{B28810F7-C559-4DF0-8C1B-9B9CD98E5DFE}" type="presParOf" srcId="{12F8F8CE-87CB-4B11-8344-2C7CE90F494D}" destId="{72594557-8E4D-41FE-A8A5-3DFBEB414FA6}" srcOrd="14" destOrd="0" presId="urn:microsoft.com/office/officeart/2005/8/layout/list1"/>
    <dgm:cxn modelId="{6BA998A5-5283-4814-9383-53996EDFECE6}" type="presParOf" srcId="{12F8F8CE-87CB-4B11-8344-2C7CE90F494D}" destId="{2F2E2712-3A90-43A0-A6F1-15AD12C4CFDD}" srcOrd="15" destOrd="0" presId="urn:microsoft.com/office/officeart/2005/8/layout/list1"/>
    <dgm:cxn modelId="{FC33A770-B003-410B-9A54-B708DDF9F75F}" type="presParOf" srcId="{12F8F8CE-87CB-4B11-8344-2C7CE90F494D}" destId="{3D2F71E4-EACB-4CBD-942B-4027D56B995D}" srcOrd="16" destOrd="0" presId="urn:microsoft.com/office/officeart/2005/8/layout/list1"/>
    <dgm:cxn modelId="{AB95D054-E1A9-4121-9243-2B4041C9159A}" type="presParOf" srcId="{3D2F71E4-EACB-4CBD-942B-4027D56B995D}" destId="{688EE979-D3B9-4F3E-AAFB-899B46D4CD30}" srcOrd="0" destOrd="0" presId="urn:microsoft.com/office/officeart/2005/8/layout/list1"/>
    <dgm:cxn modelId="{59437A4E-55AA-46AB-8CAA-2D23319C409C}" type="presParOf" srcId="{3D2F71E4-EACB-4CBD-942B-4027D56B995D}" destId="{9C949AA7-1F52-4DA8-8359-5E736075544E}" srcOrd="1" destOrd="0" presId="urn:microsoft.com/office/officeart/2005/8/layout/list1"/>
    <dgm:cxn modelId="{78464558-8CE3-4434-BFD4-94C264C1BC15}" type="presParOf" srcId="{12F8F8CE-87CB-4B11-8344-2C7CE90F494D}" destId="{0201A510-2877-47FD-8F66-95878C4D1F37}" srcOrd="17" destOrd="0" presId="urn:microsoft.com/office/officeart/2005/8/layout/list1"/>
    <dgm:cxn modelId="{84A40E55-29BE-4D60-BDD6-500D01310FBC}" type="presParOf" srcId="{12F8F8CE-87CB-4B11-8344-2C7CE90F494D}" destId="{98749953-B021-48F4-A8A4-684B3ABD5A11}" srcOrd="18" destOrd="0" presId="urn:microsoft.com/office/officeart/2005/8/layout/list1"/>
    <dgm:cxn modelId="{9A994AC3-FD46-40C6-90D8-6F32BA9A9C17}" type="presParOf" srcId="{12F8F8CE-87CB-4B11-8344-2C7CE90F494D}" destId="{B0A8FE9B-6D9C-4388-ADBD-A1BE32E2172C}" srcOrd="19" destOrd="0" presId="urn:microsoft.com/office/officeart/2005/8/layout/list1"/>
    <dgm:cxn modelId="{808DB85B-E2E3-4D4C-9518-6E6D60CF0974}" type="presParOf" srcId="{12F8F8CE-87CB-4B11-8344-2C7CE90F494D}" destId="{1F82FAF5-D660-403B-AE97-11E31C53E81C}" srcOrd="20" destOrd="0" presId="urn:microsoft.com/office/officeart/2005/8/layout/list1"/>
    <dgm:cxn modelId="{A280BACF-CFDD-4319-80D3-3B13E1229463}" type="presParOf" srcId="{1F82FAF5-D660-403B-AE97-11E31C53E81C}" destId="{F66F0747-7170-4CEA-895E-0F245172F86C}" srcOrd="0" destOrd="0" presId="urn:microsoft.com/office/officeart/2005/8/layout/list1"/>
    <dgm:cxn modelId="{7B37B8ED-738D-4E98-BFB2-2111CA7C6913}" type="presParOf" srcId="{1F82FAF5-D660-403B-AE97-11E31C53E81C}" destId="{75F882C4-9946-4ABD-99F8-29287177CA1D}" srcOrd="1" destOrd="0" presId="urn:microsoft.com/office/officeart/2005/8/layout/list1"/>
    <dgm:cxn modelId="{C1AE7102-9BE6-4E3E-8AD7-CCF1651283BB}" type="presParOf" srcId="{12F8F8CE-87CB-4B11-8344-2C7CE90F494D}" destId="{B85395AA-8A50-43AF-8213-5D7F9D853B75}" srcOrd="21" destOrd="0" presId="urn:microsoft.com/office/officeart/2005/8/layout/list1"/>
    <dgm:cxn modelId="{4C15C895-9978-434C-A67D-553F6D945D71}" type="presParOf" srcId="{12F8F8CE-87CB-4B11-8344-2C7CE90F494D}" destId="{708B8EB2-3025-4CE5-B281-A88081364537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8AED0D-9802-4B9B-BCD8-E33E738F3031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CA3475-412F-4745-A3ED-02C66AFA6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3190-6FFA-466D-A2B1-993DF5E51798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96A8-CBA9-4928-BA65-2CF657B61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3361-8E6D-421B-9AD0-4D4BB5E05FE0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BFA3-9DBC-4EA2-8402-FF8921C95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5E60-CB94-487D-9F75-10F61C1AE5A3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6EF5-6C5E-48A3-9460-D8D581248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8E79-0BBD-44E9-A1CB-B82482742646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F32C-5139-43AE-9DF7-AB484DA9C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29E5-4FB6-462B-94F8-5FACEA185FD9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012C-BA02-4826-A9CF-DC63C6CF9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74905-C2D2-4754-BBC9-74A9B85562C6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6F1F-E1E8-4118-8620-8DD2D089A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CD342-A0B3-4D9F-B0A0-9EF154E5E9AD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315D-57A8-4C44-A2C8-A6FF652E4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4F5F-48B9-4228-B377-01D335DEFE75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0D9D-E7EC-4253-8E2A-836609FF9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2CC-84DA-4B5E-AB09-5A385A812616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3009-BA82-4D7F-B720-43B7EF368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5014-551B-4435-874A-A119C215F5DE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75CD-6350-44E6-BA61-0976433B3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2B56-0463-496D-BA14-40B77203B02B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1123-70AC-41DC-9B29-1893DC97D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rgbClr val="E6DCAC">
                <a:alpha val="0"/>
              </a:srgbClr>
            </a:gs>
            <a:gs pos="12000">
              <a:srgbClr val="E6D78A"/>
            </a:gs>
            <a:gs pos="30000">
              <a:srgbClr val="C7AC4C"/>
            </a:gs>
            <a:gs pos="29000">
              <a:srgbClr val="E6D78A">
                <a:alpha val="0"/>
              </a:srgbClr>
            </a:gs>
            <a:gs pos="77000">
              <a:srgbClr val="C7AC4C"/>
            </a:gs>
            <a:gs pos="100000">
              <a:srgbClr val="E6DCAC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710579-7ED1-4B1A-9F94-C17A4631BBBD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AE42A0-1C43-4B68-B2D7-0E30B95AA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6.jpeg"/><Relationship Id="rId18" Type="http://schemas.openxmlformats.org/officeDocument/2006/relationships/hyperlink" Target="http://www.kniga21vek.ru/vcd-1213-2-1342/goodsinfo.html" TargetMode="External"/><Relationship Id="rId3" Type="http://schemas.openxmlformats.org/officeDocument/2006/relationships/image" Target="../media/image28.jpeg"/><Relationship Id="rId21" Type="http://schemas.openxmlformats.org/officeDocument/2006/relationships/image" Target="../media/image40.jpeg"/><Relationship Id="rId7" Type="http://schemas.openxmlformats.org/officeDocument/2006/relationships/image" Target="../media/image32.wmf"/><Relationship Id="rId12" Type="http://schemas.openxmlformats.org/officeDocument/2006/relationships/hyperlink" Target="http://www.kniga21vek.ru/vcd-1213-2-1399/goodsinfo.html" TargetMode="External"/><Relationship Id="rId17" Type="http://schemas.openxmlformats.org/officeDocument/2006/relationships/image" Target="../media/image38.jpeg"/><Relationship Id="rId2" Type="http://schemas.openxmlformats.org/officeDocument/2006/relationships/hyperlink" Target="http://www.kniga21vek.ru/vcd-1213-2-1448/goodsinfo.html" TargetMode="External"/><Relationship Id="rId16" Type="http://schemas.openxmlformats.org/officeDocument/2006/relationships/hyperlink" Target="http://www.kniga21vek.ru/vcd-1213-2-1345/goodsinfo.html" TargetMode="External"/><Relationship Id="rId20" Type="http://schemas.openxmlformats.org/officeDocument/2006/relationships/hyperlink" Target="http://www.kniga21vek.ru/vcd-1213-2-1398/goodsinf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11" Type="http://schemas.openxmlformats.org/officeDocument/2006/relationships/image" Target="../media/image35.jpeg"/><Relationship Id="rId5" Type="http://schemas.openxmlformats.org/officeDocument/2006/relationships/image" Target="../media/image30.emf"/><Relationship Id="rId15" Type="http://schemas.openxmlformats.org/officeDocument/2006/relationships/image" Target="../media/image37.jpeg"/><Relationship Id="rId10" Type="http://schemas.openxmlformats.org/officeDocument/2006/relationships/hyperlink" Target="http://www.kniga21vek.ru/vcd-1213-2-1400/goodsinfo.html" TargetMode="External"/><Relationship Id="rId19" Type="http://schemas.openxmlformats.org/officeDocument/2006/relationships/image" Target="../media/image39.jpeg"/><Relationship Id="rId4" Type="http://schemas.openxmlformats.org/officeDocument/2006/relationships/image" Target="../media/image29.jpeg"/><Relationship Id="rId9" Type="http://schemas.openxmlformats.org/officeDocument/2006/relationships/image" Target="../media/image34.wmf"/><Relationship Id="rId14" Type="http://schemas.openxmlformats.org/officeDocument/2006/relationships/hyperlink" Target="http://www.kniga21vek.ru/vcd-1213-2-1397/goodsinfo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iga21vek.ru/vcd-1213-1-1455/goodsinfo.html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30.emf"/><Relationship Id="rId2" Type="http://schemas.openxmlformats.org/officeDocument/2006/relationships/hyperlink" Target="http://www.kniga21vek.ru/vcd-1213-1-1446/goodsinfo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www.kniga21vek.ru/vcd-1213-1-1332/goodsinfo.html" TargetMode="External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hyperlink" Target="http://www.kniga21vek.ru/vcd-8-1-1182/goodsinfo.html" TargetMode="External"/><Relationship Id="rId3" Type="http://schemas.openxmlformats.org/officeDocument/2006/relationships/hyperlink" Target="http://www.kniga21vek.ru/vcd-1213-1-1336/goodsinfo.html" TargetMode="External"/><Relationship Id="rId7" Type="http://schemas.openxmlformats.org/officeDocument/2006/relationships/hyperlink" Target="http://www.kniga21vek.ru/vcd-1213-1-1460/goodsinfo.html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hyperlink" Target="http://www.kniga21vek.ru/vcd-1213-3-1442/goodsinfo.html" TargetMode="External"/><Relationship Id="rId5" Type="http://schemas.openxmlformats.org/officeDocument/2006/relationships/hyperlink" Target="http://www.kniga21vek.ru/vcd-1213-1-1464/goodsinfo.html" TargetMode="External"/><Relationship Id="rId10" Type="http://schemas.openxmlformats.org/officeDocument/2006/relationships/image" Target="../media/image48.jpeg"/><Relationship Id="rId4" Type="http://schemas.openxmlformats.org/officeDocument/2006/relationships/image" Target="../media/image45.jpeg"/><Relationship Id="rId9" Type="http://schemas.openxmlformats.org/officeDocument/2006/relationships/hyperlink" Target="http://www.kniga21vek.ru/vcd-1213-1-1339/goodsinfo.html" TargetMode="External"/><Relationship Id="rId1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jpeg"/><Relationship Id="rId7" Type="http://schemas.openxmlformats.org/officeDocument/2006/relationships/hyperlink" Target="http://www.kniga21vek.ru/vcd-1213-2-1451/goodsinfo.html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6.jpeg"/><Relationship Id="rId7" Type="http://schemas.openxmlformats.org/officeDocument/2006/relationships/hyperlink" Target="http://www.kniga21vek.ru/vcd-1213-3-1352/goodsinfo.html" TargetMode="External"/><Relationship Id="rId2" Type="http://schemas.openxmlformats.org/officeDocument/2006/relationships/hyperlink" Target="http://www.kniga21vek.ru/vcd-1213-3-1444/goodsinfo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11" Type="http://schemas.openxmlformats.org/officeDocument/2006/relationships/image" Target="../media/image60.jpeg"/><Relationship Id="rId5" Type="http://schemas.openxmlformats.org/officeDocument/2006/relationships/image" Target="../media/image57.jpeg"/><Relationship Id="rId10" Type="http://schemas.openxmlformats.org/officeDocument/2006/relationships/image" Target="../media/image59.jpeg"/><Relationship Id="rId4" Type="http://schemas.openxmlformats.org/officeDocument/2006/relationships/hyperlink" Target="http://www.kniga21vek.ru/vcd-1213-3-1377/goodsinfo.html" TargetMode="External"/><Relationship Id="rId9" Type="http://schemas.openxmlformats.org/officeDocument/2006/relationships/hyperlink" Target="http://www.kniga21vek.ru/vcd-1213-3-1450/goodsinfo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festival.1september.ru/" TargetMode="External"/><Relationship Id="rId7" Type="http://schemas.openxmlformats.org/officeDocument/2006/relationships/hyperlink" Target="http://www.komus.ru/photo/full/141465_1.jpg" TargetMode="External"/><Relationship Id="rId2" Type="http://schemas.openxmlformats.org/officeDocument/2006/relationships/hyperlink" Target="http://umk-garmoniy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s53.radikal.ru/i139/1005/2d/81ebfe09d03f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27088" y="1557338"/>
            <a:ext cx="7772400" cy="1470025"/>
          </a:xfrm>
        </p:spPr>
        <p:txBody>
          <a:bodyPr/>
          <a:lstStyle/>
          <a:p>
            <a:r>
              <a:rPr lang="ru-RU" sz="2800" b="1" smtClean="0"/>
              <a:t>Учебный кабинет начальных классов №13</a:t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404813"/>
            <a:ext cx="6400800" cy="576262"/>
          </a:xfrm>
        </p:spPr>
        <p:txBody>
          <a:bodyPr/>
          <a:lstStyle/>
          <a:p>
            <a:r>
              <a:rPr lang="ru-RU" sz="1800" b="1" smtClean="0">
                <a:solidFill>
                  <a:schemeClr val="tx1"/>
                </a:solidFill>
              </a:rPr>
              <a:t>Муниципальное образовательное учреждение</a:t>
            </a:r>
          </a:p>
          <a:p>
            <a:r>
              <a:rPr lang="ru-RU" sz="1800" b="1" smtClean="0">
                <a:solidFill>
                  <a:schemeClr val="tx1"/>
                </a:solidFill>
              </a:rPr>
              <a:t>средняя общеобразовательная школа №6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219700" y="4652963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Ответственный за кабинет</a:t>
            </a:r>
          </a:p>
          <a:p>
            <a:r>
              <a:rPr lang="ru-RU">
                <a:latin typeface="Calibri" pitchFamily="34" charset="0"/>
              </a:rPr>
              <a:t>Писанова Н.В.,</a:t>
            </a:r>
          </a:p>
          <a:p>
            <a:r>
              <a:rPr lang="ru-RU">
                <a:latin typeface="Calibri" pitchFamily="34" charset="0"/>
              </a:rPr>
              <a:t>учитель начальных классов</a:t>
            </a:r>
          </a:p>
        </p:txBody>
      </p:sp>
      <p:pic>
        <p:nvPicPr>
          <p:cNvPr id="2053" name="Picture 3" descr="Писанова 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111500"/>
            <a:ext cx="3529012" cy="24717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User\Desktop\Писанова НВ\Фото\2012-04-13 1\1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176713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6373E-981E-4A52-A192-570E6715D8F6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11268" name="Picture 2" descr="C:\Users\User\Pictures\2012-04-18 1\1 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860800"/>
            <a:ext cx="2881312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User\Desktop\Писанова НВ\Фото\2012-04-14 3\3 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33375"/>
            <a:ext cx="403225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C:\Users\User\Desktop\Писанова НВ\Фото\2012-04-13 1\1 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3429000"/>
            <a:ext cx="3240088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800" b="1" smtClean="0"/>
              <a:t>Игровая зона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7B71A-4EBB-4009-8200-B2670AEBB064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12292" name="Picture 2" descr="C:\Users\User\Desktop\Писанова НВ\Фото\2012-04-13 2\2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997200"/>
            <a:ext cx="37449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Users\User\Desktop\Писанова НВ\Фото\2012-04-13 2\2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25538"/>
            <a:ext cx="47879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Русский язык: 1 кл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6974">
            <a:off x="6664325" y="1330325"/>
            <a:ext cx="194468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http://a21vek.ru/upload/pict/obl-rus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98351">
            <a:off x="4913313" y="528638"/>
            <a:ext cx="19208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3240087" cy="503237"/>
          </a:xfrm>
        </p:spPr>
        <p:txBody>
          <a:bodyPr/>
          <a:lstStyle/>
          <a:p>
            <a:r>
              <a:rPr lang="ru-RU" sz="2400" b="1" smtClean="0"/>
              <a:t>Обучение грамоте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8125" y="5949950"/>
            <a:ext cx="2087563" cy="3905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smtClean="0"/>
              <a:t>Русский язык</a:t>
            </a:r>
          </a:p>
        </p:txBody>
      </p:sp>
      <p:pic>
        <p:nvPicPr>
          <p:cNvPr id="13318" name="Picture 15" descr="gar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3763" y="188913"/>
            <a:ext cx="17414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9" descr="znak_NEW_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2600" y="3270250"/>
            <a:ext cx="558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0" descr="znak_NEW_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92600" y="3270250"/>
            <a:ext cx="558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1" descr="znak_NEW_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92600" y="3270250"/>
            <a:ext cx="558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2" descr="znak_NEW_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56138" y="3095625"/>
            <a:ext cx="558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" descr="Обучение грамоте и чтению. Букварь.: 1 кл., 2 часть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663629">
            <a:off x="2192338" y="968375"/>
            <a:ext cx="15954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4" descr="Обучение грамоте и чтению. Букварь.: 1 кл., 1 часть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348369">
            <a:off x="393700" y="858838"/>
            <a:ext cx="20161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" descr="Поурочные методические рекомендации к букварю и прописям: 1 кл.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820205">
            <a:off x="2627313" y="3789363"/>
            <a:ext cx="19796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2" descr="Прописи к букварю &quot;Хочу хорошо писать&quot;: 1 кл., 4 часть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31913" y="4292600"/>
            <a:ext cx="1439862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4" descr="Прописи к букварю &quot;Хочу хорошо писать&quot;: 1 кл., 3 часть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-1029942">
            <a:off x="420688" y="4168775"/>
            <a:ext cx="13843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" descr="Русский язык. Методич.рек.к учебнику (переплёт): 1 кл.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435600" y="3357563"/>
            <a:ext cx="20415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3E974-BB95-4287-8ACD-0ED6F90CF7EA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Литературное чтение. Тестовые задания.: 1 кл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836613"/>
            <a:ext cx="20891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Литературное чтение: 1 кл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53984">
            <a:off x="2571750" y="2109788"/>
            <a:ext cx="2198688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3241675" cy="998537"/>
          </a:xfrm>
        </p:spPr>
        <p:txBody>
          <a:bodyPr/>
          <a:lstStyle/>
          <a:p>
            <a:pPr algn="l"/>
            <a:r>
              <a:rPr lang="ru-RU" sz="2400" b="1" smtClean="0"/>
              <a:t>Литературное чтение</a:t>
            </a:r>
            <a:br>
              <a:rPr lang="ru-RU" sz="2400" b="1" smtClean="0"/>
            </a:br>
            <a:r>
              <a:rPr lang="ru-RU" sz="2400" b="1" smtClean="0"/>
              <a:t>Автор: О.В. Кубасова</a:t>
            </a:r>
          </a:p>
        </p:txBody>
      </p:sp>
      <p:pic>
        <p:nvPicPr>
          <p:cNvPr id="14341" name="Picture 3" descr="http://a21vek.ru/upload/pict/obl-lit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3357563"/>
            <a:ext cx="2119312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5" descr="gar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260350"/>
            <a:ext cx="17414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Литературное чтение: 1 кл.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635584">
            <a:off x="563563" y="1441450"/>
            <a:ext cx="21431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D2443-E902-4B36-BD6A-AA12822EB6C7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b="1"/>
              <a:t>Математика </a:t>
            </a:r>
            <a:r>
              <a:rPr lang="ru-RU"/>
              <a:t>(автор Истомина Н. Б.) </a:t>
            </a:r>
          </a:p>
          <a:p>
            <a:pPr eaLnBrk="0" hangingPunct="0"/>
            <a:r>
              <a:rPr lang="ru-RU" sz="800" b="1"/>
              <a:t> </a:t>
            </a:r>
            <a:r>
              <a:rPr lang="ru-RU" sz="9000" b="1"/>
              <a:t> </a:t>
            </a:r>
            <a:r>
              <a:rPr lang="ru-RU" sz="800" b="1"/>
              <a:t>                                 </a:t>
            </a:r>
            <a:r>
              <a:rPr lang="ru-RU" sz="9000" b="1"/>
              <a:t> </a:t>
            </a:r>
            <a:r>
              <a:rPr lang="ru-RU" sz="800" b="1"/>
              <a:t>                                 </a:t>
            </a:r>
            <a:r>
              <a:rPr lang="ru-RU" sz="9000" b="1"/>
              <a:t> </a:t>
            </a:r>
            <a:r>
              <a:rPr lang="ru-RU" sz="800" b="1"/>
              <a:t>                                 </a:t>
            </a:r>
            <a:r>
              <a:rPr lang="ru-RU" sz="9000" b="1"/>
              <a:t> </a:t>
            </a:r>
            <a:r>
              <a:rPr lang="ru-RU" sz="800" b="1"/>
              <a:t>                                 </a:t>
            </a:r>
            <a:r>
              <a:rPr lang="ru-RU" sz="9000" b="1"/>
              <a:t> </a:t>
            </a:r>
            <a:r>
              <a:rPr lang="ru-RU" sz="800" b="1"/>
              <a:t>                                </a:t>
            </a:r>
          </a:p>
          <a:p>
            <a:pPr eaLnBrk="0" hangingPunct="0"/>
            <a:endParaRPr lang="ru-RU" sz="800" b="1"/>
          </a:p>
        </p:txBody>
      </p:sp>
      <p:pic>
        <p:nvPicPr>
          <p:cNvPr id="15363" name="Picture 15" descr="ga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60350"/>
            <a:ext cx="19002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2987675" y="333375"/>
            <a:ext cx="52562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Математика</a:t>
            </a:r>
          </a:p>
          <a:p>
            <a:pPr algn="ctr"/>
            <a:r>
              <a:rPr lang="ru-RU" sz="2400" b="1">
                <a:latin typeface="Calibri" pitchFamily="34" charset="0"/>
              </a:rPr>
              <a:t>Автор: Н.Б. Истомина</a:t>
            </a:r>
          </a:p>
        </p:txBody>
      </p:sp>
      <p:pic>
        <p:nvPicPr>
          <p:cNvPr id="15365" name="Picture 2" descr="Математика: 1 кл., 1 ч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412875"/>
            <a:ext cx="20653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Математика: 1 кл., 2 часть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1412875"/>
            <a:ext cx="14636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Математика: 1 кл., 1 часть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263" y="3500438"/>
            <a:ext cx="2016125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Математика: 1 кл., 2 часть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5825" y="3500438"/>
            <a:ext cx="14843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Уроки математики: 1 класс: 1 кл.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9750" y="2133600"/>
            <a:ext cx="2087563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Контрольные работы по математике: 1 кл.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03575" y="4437063"/>
            <a:ext cx="165576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99097-48B5-42D6-87FE-8DF4E8C0055F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ttp://a21vek.ru/upload/pict/obl-okr-1-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412875"/>
            <a:ext cx="17287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://a21vek.ru/upload/pict/obl-tetr-okr-1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6338"/>
            <a:ext cx="15843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http://a21vek.ru/upload/pict/obl-tetr-okr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149725"/>
            <a:ext cx="16319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http://a21vek.ru/upload/pict/obl-okr-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557338"/>
            <a:ext cx="19446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3059113" y="404813"/>
            <a:ext cx="5257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Окружающий мир</a:t>
            </a:r>
          </a:p>
          <a:p>
            <a:pPr algn="ctr"/>
            <a:r>
              <a:rPr lang="ru-RU" sz="2400" b="1">
                <a:latin typeface="Calibri" pitchFamily="34" charset="0"/>
              </a:rPr>
              <a:t>Автор: О.Т. Поглазова</a:t>
            </a:r>
          </a:p>
        </p:txBody>
      </p:sp>
      <p:pic>
        <p:nvPicPr>
          <p:cNvPr id="16391" name="Picture 15" descr="gar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404813"/>
            <a:ext cx="18732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Окружающий мир.: 1 кл.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1844675"/>
            <a:ext cx="1800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39C4A-489D-4CF0-A400-D87684A43329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Технология: 1 кл., 1 часть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61001">
            <a:off x="2484438" y="1412875"/>
            <a:ext cx="15462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Технология: 1 кл., 2 часть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34840">
            <a:off x="3182938" y="3001963"/>
            <a:ext cx="158432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3671887" cy="1143000"/>
          </a:xfrm>
        </p:spPr>
        <p:txBody>
          <a:bodyPr/>
          <a:lstStyle/>
          <a:p>
            <a:pPr algn="l"/>
            <a:r>
              <a:rPr lang="ru-RU" sz="2400" b="1" smtClean="0"/>
              <a:t>Технология</a:t>
            </a:r>
            <a:br>
              <a:rPr lang="ru-RU" sz="2400" b="1" smtClean="0"/>
            </a:br>
            <a:r>
              <a:rPr lang="ru-RU" sz="2400" b="1" smtClean="0"/>
              <a:t> Автор: Н.М. Конышева</a:t>
            </a:r>
          </a:p>
        </p:txBody>
      </p:sp>
      <p:pic>
        <p:nvPicPr>
          <p:cNvPr id="17413" name="Picture 15" descr="gar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333375"/>
            <a:ext cx="193833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Технология: 1 кл.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676837">
            <a:off x="611188" y="1484313"/>
            <a:ext cx="172878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Технология: 1 кл.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52538" y="3871913"/>
            <a:ext cx="1592262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 descr="http://a21vek.ru/upload/pict/Obl-IZO-1kl1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43663" y="2924175"/>
            <a:ext cx="206533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64163" y="1484313"/>
            <a:ext cx="35290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  <a:cs typeface="+mn-cs"/>
              </a:rPr>
              <a:t>ИЗО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  <a:cs typeface="+mn-cs"/>
              </a:rPr>
              <a:t>Автор: </a:t>
            </a:r>
            <a:r>
              <a:rPr lang="ru-RU" sz="2400" b="1" dirty="0" err="1">
                <a:latin typeface="+mn-lt"/>
                <a:cs typeface="+mn-cs"/>
              </a:rPr>
              <a:t>Т.А.Копцева</a:t>
            </a:r>
            <a:r>
              <a:rPr lang="ru-RU" sz="2400" b="1" dirty="0"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В.П. </a:t>
            </a:r>
            <a:r>
              <a:rPr lang="ru-RU" sz="2400" b="1" dirty="0" err="1">
                <a:latin typeface="+mn-lt"/>
                <a:cs typeface="+mn-cs"/>
              </a:rPr>
              <a:t>Копцев</a:t>
            </a:r>
            <a:r>
              <a:rPr lang="ru-RU" sz="2400" b="1" dirty="0">
                <a:latin typeface="+mn-lt"/>
                <a:cs typeface="+mn-cs"/>
              </a:rPr>
              <a:t>, Е.В. </a:t>
            </a:r>
            <a:r>
              <a:rPr lang="ru-RU" sz="2400" b="1" dirty="0" err="1">
                <a:latin typeface="+mn-lt"/>
                <a:cs typeface="+mn-cs"/>
              </a:rPr>
              <a:t>Копцев</a:t>
            </a:r>
            <a:r>
              <a:rPr lang="ru-RU" sz="2400" b="1" dirty="0">
                <a:latin typeface="+mn-lt"/>
                <a:cs typeface="+mn-cs"/>
              </a:rPr>
              <a:t> </a:t>
            </a:r>
            <a:endParaRPr lang="ru-RU" sz="2400" b="1" dirty="0">
              <a:latin typeface="+mj-lt"/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F0BA9-8E0C-4E33-AAED-32E92185720A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138" cy="993775"/>
          </a:xfrm>
        </p:spPr>
        <p:txBody>
          <a:bodyPr/>
          <a:lstStyle/>
          <a:p>
            <a:r>
              <a:rPr lang="ru-RU" sz="2400" b="1" smtClean="0"/>
              <a:t>Словари, энциклопедии, атласы</a:t>
            </a:r>
          </a:p>
        </p:txBody>
      </p:sp>
      <p:pic>
        <p:nvPicPr>
          <p:cNvPr id="18435" name="Picture 2" descr="C:\Users\User\Desktop\Писанова НВ\Фото\2012-04-14 3\3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46894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User\Desktop\Писанова НВ\Фото\2012-04-14 3\3 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349500"/>
            <a:ext cx="378301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219700" y="1773238"/>
            <a:ext cx="316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Классная библиотека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A59F1-0EB0-4BA4-A870-6A50418CABFB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User\Desktop\Писанова НВ\Фото\2012-04-13 1\1 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2643188"/>
            <a:ext cx="50434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C:\Users\User\Desktop\Писанова НВ\Фото\2012-04-13 1\1 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149725"/>
            <a:ext cx="29527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Users\User\Desktop\Писанова НВ\Фото\2012-04-13 1\1 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841375"/>
            <a:ext cx="49625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 rot="1060274">
            <a:off x="5980113" y="730250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Проекты 1 Б класса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EBC9C-2CA0-4BD7-A26F-D5DE3A396B14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800" b="1" smtClean="0"/>
              <a:t>Зеленый уголок</a:t>
            </a:r>
          </a:p>
        </p:txBody>
      </p:sp>
      <p:pic>
        <p:nvPicPr>
          <p:cNvPr id="20483" name="Picture 2" descr="C:\Users\User\Desktop\Писанова НВ\Фото\2012-04-14 3\3 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46200"/>
            <a:ext cx="38544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User\Desktop\Писанова НВ\Фото\2012-04-14 3\3 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286125"/>
            <a:ext cx="464185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 rot="1002124">
            <a:off x="6519863" y="590550"/>
            <a:ext cx="2354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Проекты 1 Б класса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48ED-A046-4232-89DB-C27236F46DEC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067175" y="260350"/>
            <a:ext cx="4114800" cy="777875"/>
          </a:xfrm>
        </p:spPr>
        <p:txBody>
          <a:bodyPr/>
          <a:lstStyle/>
          <a:p>
            <a:pPr algn="l"/>
            <a:r>
              <a:rPr lang="ru-RU" sz="2800" b="1" smtClean="0"/>
              <a:t>Здоровье и безопасность</a:t>
            </a:r>
          </a:p>
        </p:txBody>
      </p:sp>
      <p:pic>
        <p:nvPicPr>
          <p:cNvPr id="3075" name="Picture 2" descr="C:\Users\User\Desktop\Писанова НВ\Фото\2012-04-13 1\1 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068638"/>
            <a:ext cx="42481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Users\User\Desktop\Писанова НВ\Фото\2012-04-13 1\1 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196975"/>
            <a:ext cx="4298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60350"/>
            <a:ext cx="30988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User\Desktop\Писанова НВ\Фото\2012-04-14 3\3 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365625"/>
            <a:ext cx="25209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BC827-D655-4E4F-917E-4C906041C7AB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Users\User\Desktop\Писанова НВ\Фото\2012-04-13 1\1 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07440">
            <a:off x="336550" y="906463"/>
            <a:ext cx="4849813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User\Desktop\Писанова НВ\Фото\2012-04-13 1\1 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96197">
            <a:off x="485775" y="2193925"/>
            <a:ext cx="2595563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Users\User\Desktop\Писанова НВ\Фото\2012-04-13 1\1 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773238"/>
            <a:ext cx="4824412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A94A-DF80-49B5-A7A4-C111D37707F8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2800" b="1" smtClean="0"/>
              <a:t>Зоны кабинета</a:t>
            </a:r>
          </a:p>
        </p:txBody>
      </p:sp>
      <p:pic>
        <p:nvPicPr>
          <p:cNvPr id="4099" name="Picture 2" descr="C:\Users\User\Desktop\Писанова НВ\Фото\2012-04-13 1\1 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052513"/>
            <a:ext cx="320833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User\Desktop\Писанова НВ\Фото\2012-04-13 1\1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52513"/>
            <a:ext cx="4922838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7A028-0655-4C5A-9583-C7D2B96831A2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103" name="Picture 2" descr="C:\Users\User\Desktop\Писанова НВ\Фото\2012-04-13 2\2 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3857625"/>
            <a:ext cx="3786188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txBody>
          <a:bodyPr/>
          <a:lstStyle/>
          <a:p>
            <a:r>
              <a:rPr lang="ru-RU" sz="2800" b="1" smtClean="0"/>
              <a:t>Рабочее место ученика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911B0-8E25-4524-8273-EA06509558D4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3375"/>
            <a:ext cx="201612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C:\Users\User\Pictures\2012-04-18 1\1 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84313"/>
            <a:ext cx="51117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1116013" y="4487863"/>
            <a:ext cx="72723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4"/>
              </a:buBlip>
            </a:pPr>
            <a:r>
              <a:rPr lang="ru-RU" b="1">
                <a:latin typeface="Calibri" pitchFamily="34" charset="0"/>
              </a:rPr>
              <a:t>Папка с тренажерами по чтению, русскому языку, математике.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</a:pPr>
            <a:r>
              <a:rPr lang="ru-RU" b="1">
                <a:latin typeface="Calibri" pitchFamily="34" charset="0"/>
              </a:rPr>
              <a:t>Лента букв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</a:pPr>
            <a:r>
              <a:rPr lang="ru-RU" b="1">
                <a:latin typeface="Calibri" pitchFamily="34" charset="0"/>
              </a:rPr>
              <a:t>Счетные палочки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</a:pPr>
            <a:r>
              <a:rPr lang="ru-RU" b="1">
                <a:latin typeface="Calibri" pitchFamily="34" charset="0"/>
              </a:rPr>
              <a:t>«Светофорики»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611188" y="260350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Материально-техническое оснащение кабинета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7450" y="1052513"/>
          <a:ext cx="2592288" cy="3132000"/>
        </p:xfrm>
        <a:graphic>
          <a:graphicData uri="http://schemas.openxmlformats.org/drawingml/2006/table">
            <a:tbl>
              <a:tblPr/>
              <a:tblGrid>
                <a:gridCol w="2592288"/>
              </a:tblGrid>
              <a:tr h="39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ТСО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Компьютер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ЖК- монитор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Колонки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Мультимедиа-проектор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Доска  интерактивная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Принтер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Магнитофон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67" name="Picture 3" descr="C:\Users\User\Desktop\Писанова НВ\Фото\2012-04-13 1\1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981075"/>
            <a:ext cx="34559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1B3A0-1E8D-43F7-A87B-40272B5311D3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Электронное сопровождение уроков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Электронное сопровождение уроков русского языка, литературного чтения, математики ( сайт  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http://umk-garmoniya.ru</a:t>
            </a:r>
            <a:r>
              <a:rPr lang="ru-RU" sz="1800" dirty="0" smtClean="0"/>
              <a:t>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Диски (</a:t>
            </a:r>
            <a:r>
              <a:rPr lang="ru-RU" sz="1800" dirty="0" err="1" smtClean="0"/>
              <a:t>медиатека</a:t>
            </a:r>
            <a:r>
              <a:rPr lang="ru-RU" sz="1800" dirty="0" smtClean="0"/>
              <a:t> школьной и классной библиотеки)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Презентации с образовательных сайтов сети Интернет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Фестиваль педагогических идей  « Открытый урок»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http://festival.1september.ru/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Единая коллекция ЦОР 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http://school-collection.edu.ru/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60E10-38DD-4719-A49C-0E85691B8756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7173" name="Picture 53" descr="Картинка 27 из 311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05589">
            <a:off x="4394200" y="4335463"/>
            <a:ext cx="13208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C:\Users\User\Pictures\2012-04-18 1\1 062.JPG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6372225" y="4221163"/>
            <a:ext cx="230346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9" descr="Картинка 15 из 3116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324135">
            <a:off x="5446713" y="3481388"/>
            <a:ext cx="121126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/>
          <a:lstStyle/>
          <a:p>
            <a:r>
              <a:rPr lang="ru-RU" sz="2400" b="1" smtClean="0"/>
              <a:t>Компьютерная база моих документов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1124744"/>
          <a:ext cx="69847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2" descr="C:\Users\User\Desktop\Писанова НВ\Фото\2012-04-13 1\1 0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4787900"/>
            <a:ext cx="21605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DEB67-ABC1-4081-83A1-1F821AABECF9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исанова НВ\Фото\2012-04-14 3\3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133600"/>
            <a:ext cx="3744913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C:\Users\User\Desktop\Писанова НВ\Фото\2012-04-14 3\3 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50419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800" smtClean="0"/>
              <a:t>Учебно-лабораторное оборудование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5D4E9-62AB-4913-B76E-257351A92D18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9222" name="Picture 2" descr="C:\Users\User\Desktop\Писанова НВ\Фото\2012-04-14 3\3 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437063"/>
            <a:ext cx="29527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исанова НВ\Фото\2012-04-14 3\3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04336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C:\Users\User\Desktop\Писанова НВ\Фото\2012-04-13 1\1 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916113"/>
            <a:ext cx="461327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4E4E-CCE9-4AB5-8975-7D974093EB28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32363" y="404813"/>
            <a:ext cx="38163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  <a:cs typeface="+mn-cs"/>
              </a:rPr>
              <a:t>Постоянные стенды</a:t>
            </a:r>
            <a:endParaRPr lang="ru-RU" sz="2800" b="1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227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Arial</vt:lpstr>
      <vt:lpstr>Times New Roman</vt:lpstr>
      <vt:lpstr>Тема Office</vt:lpstr>
      <vt:lpstr>Учебный кабинет начальных классов №13 </vt:lpstr>
      <vt:lpstr>Здоровье и безопасность</vt:lpstr>
      <vt:lpstr>Зоны кабинета</vt:lpstr>
      <vt:lpstr>Рабочее место ученика</vt:lpstr>
      <vt:lpstr>Слайд 5</vt:lpstr>
      <vt:lpstr>Электронное сопровождение уроков</vt:lpstr>
      <vt:lpstr>Компьютерная база моих документов</vt:lpstr>
      <vt:lpstr>Учебно-лабораторное оборудование</vt:lpstr>
      <vt:lpstr>Слайд 9</vt:lpstr>
      <vt:lpstr>Слайд 10</vt:lpstr>
      <vt:lpstr>Игровая зона</vt:lpstr>
      <vt:lpstr>Обучение грамоте</vt:lpstr>
      <vt:lpstr>Литературное чтение Автор: О.В. Кубасова</vt:lpstr>
      <vt:lpstr>Слайд 14</vt:lpstr>
      <vt:lpstr>Слайд 15</vt:lpstr>
      <vt:lpstr>Технология  Автор: Н.М. Конышева</vt:lpstr>
      <vt:lpstr>Словари, энциклопедии, атласы</vt:lpstr>
      <vt:lpstr>Слайд 18</vt:lpstr>
      <vt:lpstr>Зеленый уголок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кабинет начальных классов №13 МБОУ СОШ №6</dc:title>
  <dc:creator>User</dc:creator>
  <cp:lastModifiedBy>User</cp:lastModifiedBy>
  <cp:revision>83</cp:revision>
  <dcterms:created xsi:type="dcterms:W3CDTF">2012-03-28T05:54:57Z</dcterms:created>
  <dcterms:modified xsi:type="dcterms:W3CDTF">2013-04-04T10:06:23Z</dcterms:modified>
</cp:coreProperties>
</file>