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7" r:id="rId12"/>
    <p:sldId id="274" r:id="rId13"/>
    <p:sldId id="273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77;&#1089;&#1085;&#1103;%20&#1086;%20&#1076;&#1086;&#1073;&#1088;&#1086;&#1090;&#1077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gif"/><Relationship Id="rId3" Type="http://schemas.openxmlformats.org/officeDocument/2006/relationships/image" Target="../media/image1.jpeg"/><Relationship Id="rId7" Type="http://schemas.openxmlformats.org/officeDocument/2006/relationships/image" Target="../media/image26.gif"/><Relationship Id="rId12" Type="http://schemas.openxmlformats.org/officeDocument/2006/relationships/image" Target="../media/image30.gif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gif"/><Relationship Id="rId1" Type="http://schemas.openxmlformats.org/officeDocument/2006/relationships/audio" Target="file:///C:\Users\user\Desktop\&#1055;&#1077;&#1089;&#1077;&#1085;&#1082;&#1072;%20&#1082;&#1086;&#1090;&#1072;%20&#1083;&#1077;&#1086;&#1087;&#1086;&#1083;&#1100;&#1076;&#1072;%20&#1045;&#1089;&#1083;&#1080;%20&#1076;&#1086;&#1073;&#1088;&#1099;&#1081;%20&#1090;&#1099;.mp3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5.gif"/><Relationship Id="rId10" Type="http://schemas.openxmlformats.org/officeDocument/2006/relationships/image" Target="../media/image28.gif"/><Relationship Id="rId4" Type="http://schemas.openxmlformats.org/officeDocument/2006/relationships/image" Target="../media/image23.png"/><Relationship Id="rId9" Type="http://schemas.openxmlformats.org/officeDocument/2006/relationships/image" Target="../media/image6.gif"/><Relationship Id="rId1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Uh.ty.govorjaschaja.ryba.1983.XviD.DVDRip.avi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14546" y="2214554"/>
            <a:ext cx="3693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17 февраля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2309" y="3429000"/>
            <a:ext cx="57885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День спонтанного </a:t>
            </a:r>
          </a:p>
          <a:p>
            <a:pPr algn="ctr"/>
            <a:r>
              <a:rPr lang="ru-RU" sz="4800" dirty="0" smtClean="0"/>
              <a:t>проявления Доброты</a:t>
            </a:r>
            <a:endParaRPr lang="ru-RU" sz="4800" dirty="0"/>
          </a:p>
        </p:txBody>
      </p:sp>
      <p:pic>
        <p:nvPicPr>
          <p:cNvPr id="9" name="песня о добро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6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AutoShape 4" descr="http://s2.uploads.ru/t/9oUg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s2.uploads.ru/t/9oU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0042"/>
            <a:ext cx="3886227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f7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5016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flowers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143512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butterfly5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f9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57214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flowers2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500702"/>
            <a:ext cx="447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butterfly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500570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_Fly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429132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5" descr="bird1-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1857364"/>
            <a:ext cx="1071570" cy="890588"/>
          </a:xfrm>
          <a:prstGeom prst="rect">
            <a:avLst/>
          </a:prstGeom>
          <a:noFill/>
        </p:spPr>
      </p:pic>
      <p:pic>
        <p:nvPicPr>
          <p:cNvPr id="13" name="Picture 40" descr="bird1-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643570" y="2428868"/>
            <a:ext cx="714380" cy="60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4" name="AutoShape 4" descr="http://s2.uploads.ru/t/9oUg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000108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lang="ru-RU" sz="48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ли ты человек»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3143248"/>
            <a:ext cx="84296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тебя появились деньги. Смог бы ты истратить все, что у тебя есть, на подарки друзьям и родным?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3143248"/>
            <a:ext cx="850112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 делится в разговоре с тобой своими проблемами или неприятностями. Если тема тебе неинтересна, дашь ли ты это понять собеседнику?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44" y="3286124"/>
            <a:ext cx="88582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Твой партнер плохо играет в шахматы или в другую игру. Будешь ли ты ему поддаваться, чтобы он не терял интерес к игре?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4282" y="3429000"/>
            <a:ext cx="87868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Нравится ли тебе говорить приятное людям, чтобы поднять их настроение?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42844" y="3429000"/>
            <a:ext cx="87154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ли ты используешь злые шутки?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57158" y="3643314"/>
            <a:ext cx="87868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Свойственна ли тебе мстительность, злопамятность?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214686"/>
            <a:ext cx="84296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7. Будешь ли ты поддерживать разговор с товарищем, если данная тема тебя совершенно не интересует?</a:t>
            </a:r>
            <a:endParaRPr lang="ru-RU" sz="4400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57158" y="3500438"/>
            <a:ext cx="82867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желанием ли ты применяешь свои способности для пользы других людей?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85720" y="3500438"/>
            <a:ext cx="87154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Бросаешь ли ты игру, когда уже очевидно, что ты проиграешь?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4282" y="3000372"/>
            <a:ext cx="86439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уверен в своей правоте, будешь ли ты выслушивать аргументы другого человека?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85720" y="3500438"/>
            <a:ext cx="8572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Будешь ли ты выполнять работу по просьбе родителей, если она не входит в твои обязанности?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57158" y="3643314"/>
            <a:ext cx="85010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12.Станешь ли ты передразнивать кого-то, чтобы развеселить своих друзей?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49" grpId="1"/>
      <p:bldP spid="27650" grpId="0"/>
      <p:bldP spid="27650" grpId="1"/>
      <p:bldP spid="27651" grpId="0"/>
      <p:bldP spid="27651" grpId="1"/>
      <p:bldP spid="27652" grpId="0"/>
      <p:bldP spid="27652" grpId="1"/>
      <p:bldP spid="27653" grpId="0"/>
      <p:bldP spid="27653" grpId="1"/>
      <p:bldP spid="27654" grpId="0"/>
      <p:bldP spid="27654" grpId="1"/>
      <p:bldP spid="15" grpId="0"/>
      <p:bldP spid="15" grpId="1"/>
      <p:bldP spid="27655" grpId="0"/>
      <p:bldP spid="27655" grpId="1"/>
      <p:bldP spid="27656" grpId="0"/>
      <p:bldP spid="27656" grpId="1"/>
      <p:bldP spid="27657" grpId="0"/>
      <p:bldP spid="27657" grpId="1"/>
      <p:bldP spid="27658" grpId="0"/>
      <p:bldP spid="27658" grpId="1"/>
      <p:bldP spid="27659" grpId="0"/>
      <p:bldP spid="276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28604"/>
            <a:ext cx="9072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Тест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ли ты человек»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00364" y="1500174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20" y="2333685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8 очков.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любезен, нравишься окружающим, умеешь общаться с людьми. У тебя много друзей. Одно предостережение: никогда никому не позволяй злоупотреблять своей добротой.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 4 до 8 очков.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Твоя доброта – вопрос случая: добр ты не с каждым. Для кого-то ты идешь на все, но старайся быть ровным со всеми, чтобы не было на тебя обид.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Менее 4 очков.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Тебе предстоит сложная работа над собой.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000240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 очко за «да» на вопросы: 1, 3, 4, 7, 11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3786190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Одно очко за «нет» на вопросы: 2, 5, 6, 8, 9, 10, 12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5121" grpId="0"/>
      <p:bldP spid="5121" grpId="1"/>
      <p:bldP spid="5122" grpId="0"/>
      <p:bldP spid="51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5374">
            <a:off x="1561205" y="527598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lowers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5072074"/>
            <a:ext cx="1162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tree22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928794" y="3857628"/>
            <a:ext cx="2295525" cy="2181225"/>
          </a:xfrm>
          <a:prstGeom prst="rect">
            <a:avLst/>
          </a:prstGeom>
          <a:noFill/>
          <a:ln/>
        </p:spPr>
      </p:pic>
      <p:pic>
        <p:nvPicPr>
          <p:cNvPr id="9" name="Picture 29" descr="tree22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48475" y="4221163"/>
            <a:ext cx="2295525" cy="2181225"/>
          </a:xfrm>
          <a:prstGeom prst="rect">
            <a:avLst/>
          </a:prstGeom>
          <a:noFill/>
          <a:ln/>
        </p:spPr>
      </p:pic>
      <p:pic>
        <p:nvPicPr>
          <p:cNvPr id="10" name="Picture 21" descr="t02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500702"/>
            <a:ext cx="1619250" cy="1238250"/>
          </a:xfrm>
          <a:prstGeom prst="rect">
            <a:avLst/>
          </a:prstGeom>
          <a:noFill/>
        </p:spPr>
      </p:pic>
      <p:pic>
        <p:nvPicPr>
          <p:cNvPr id="13" name="Picture 23" descr="0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50184">
            <a:off x="571472" y="5429264"/>
            <a:ext cx="876300" cy="1152525"/>
          </a:xfrm>
          <a:prstGeom prst="rect">
            <a:avLst/>
          </a:prstGeom>
          <a:noFill/>
        </p:spPr>
      </p:pic>
      <p:pic>
        <p:nvPicPr>
          <p:cNvPr id="14" name="Picture 5" descr="f1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858016" y="5643578"/>
            <a:ext cx="1025525" cy="1025525"/>
          </a:xfrm>
          <a:prstGeom prst="rect">
            <a:avLst/>
          </a:prstGeom>
          <a:noFill/>
          <a:ln/>
        </p:spPr>
      </p:pic>
      <p:pic>
        <p:nvPicPr>
          <p:cNvPr id="15" name="Picture 22" descr="13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4643446"/>
            <a:ext cx="1446212" cy="1512888"/>
          </a:xfrm>
          <a:prstGeom prst="rect">
            <a:avLst/>
          </a:prstGeom>
          <a:noFill/>
        </p:spPr>
      </p:pic>
      <p:pic>
        <p:nvPicPr>
          <p:cNvPr id="16" name="Picture 12" descr="flowers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5286388"/>
            <a:ext cx="981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019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143504" y="5786454"/>
            <a:ext cx="790575" cy="800100"/>
          </a:xfrm>
          <a:prstGeom prst="rect">
            <a:avLst/>
          </a:prstGeom>
          <a:noFill/>
          <a:ln/>
        </p:spPr>
      </p:pic>
      <p:pic>
        <p:nvPicPr>
          <p:cNvPr id="18" name="Picture 24" descr="jiv213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6" y="2786058"/>
            <a:ext cx="1728788" cy="1252538"/>
          </a:xfrm>
          <a:prstGeom prst="rect">
            <a:avLst/>
          </a:prstGeom>
          <a:noFill/>
        </p:spPr>
      </p:pic>
      <p:pic>
        <p:nvPicPr>
          <p:cNvPr id="19" name="Picture 46" descr="B_Fly19[1]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2143116"/>
            <a:ext cx="852488" cy="852488"/>
          </a:xfrm>
          <a:prstGeom prst="rect">
            <a:avLst/>
          </a:prstGeom>
          <a:noFill/>
        </p:spPr>
      </p:pic>
      <p:pic>
        <p:nvPicPr>
          <p:cNvPr id="20" name="Picture 37" descr="B_Fly31[1]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319988">
            <a:off x="1875301" y="2119965"/>
            <a:ext cx="576263" cy="530225"/>
          </a:xfrm>
          <a:prstGeom prst="rect">
            <a:avLst/>
          </a:prstGeom>
          <a:noFill/>
          <a:ln/>
        </p:spPr>
      </p:pic>
      <p:pic>
        <p:nvPicPr>
          <p:cNvPr id="21" name="Picture 45" descr="bird1-3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43240" y="1643050"/>
            <a:ext cx="896938" cy="890588"/>
          </a:xfrm>
          <a:prstGeom prst="rect">
            <a:avLst/>
          </a:prstGeom>
          <a:noFill/>
        </p:spPr>
      </p:pic>
      <p:pic>
        <p:nvPicPr>
          <p:cNvPr id="22" name="Picture 45" descr="bird1-3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6000760" y="1857364"/>
            <a:ext cx="804852" cy="89058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57356" y="239562"/>
            <a:ext cx="57150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Поляна Доброты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Песенка кота леопольда Если добрый 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10039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025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Irish-Spring-Animated-Screensav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643042" y="1142984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вам доброго!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4" descr="7362169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713038" cy="1970088"/>
          </a:xfrm>
          <a:prstGeom prst="rect">
            <a:avLst/>
          </a:prstGeom>
          <a:noFill/>
        </p:spPr>
      </p:pic>
      <p:pic>
        <p:nvPicPr>
          <p:cNvPr id="6" name="Picture 46" descr="B_Fly19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49710">
            <a:off x="6598797" y="3455534"/>
            <a:ext cx="852488" cy="852488"/>
          </a:xfrm>
          <a:prstGeom prst="rect">
            <a:avLst/>
          </a:prstGeom>
          <a:noFill/>
        </p:spPr>
      </p:pic>
      <p:pic>
        <p:nvPicPr>
          <p:cNvPr id="7" name="Picture 37" descr="B_Fly31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495537">
            <a:off x="1174884" y="3553431"/>
            <a:ext cx="576263" cy="530225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1428728" y="3071810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Мой путь к доброте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f1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355735">
            <a:off x="4714876" y="5357826"/>
            <a:ext cx="1025525" cy="1025525"/>
          </a:xfrm>
          <a:prstGeom prst="rect">
            <a:avLst/>
          </a:prstGeom>
          <a:noFill/>
          <a:ln/>
        </p:spPr>
      </p:pic>
      <p:pic>
        <p:nvPicPr>
          <p:cNvPr id="11" name="Picture 8" descr="t018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643174" y="5072074"/>
            <a:ext cx="1619250" cy="1238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3023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Доброта</a:t>
            </a:r>
            <a:endParaRPr lang="ru-RU" sz="6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35729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 внутреннем мире человека доброта - это солнце. Виктор Мари Гюго.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64318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Доброта — это то, что может услышать глухой и увидеть слепой.       Марк Твен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85762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Из всех добродетелей и достоинств души величайшее достоинство — доброта.   Бэкон Ф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Делай добро украдкой и стыдись выставлять его напоказ. Александр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Поуп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214554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Доброта – отзывчивость,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душевное расположение к людям,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Стремление делать добро другим.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3571876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 – всё положительное,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хорошее,  полезное, ласковое.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2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357298"/>
            <a:ext cx="1428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ilash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3850" y="4437063"/>
            <a:ext cx="2105025" cy="21050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Uh.ty.govorjaschaja.ryba.1983.XviD.DVDRi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7847277" cy="588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img0.liveinternet.ru/images/attach/c/8/100/548/100548800_Doruyy_s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783882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303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 одежда красит человека,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214422"/>
            <a:ext cx="4714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одежда красит человека,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00240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Злой плачет от зависти,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857496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Добрые слова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29066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хвались серебром,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00636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ком добра нет,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5789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ищи красоты,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572100" y="1214422"/>
            <a:ext cx="357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добрый от радости.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72100" y="2000240"/>
            <a:ext cx="3571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хвались добром.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2857496"/>
            <a:ext cx="3117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его добрые дела.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500694" y="3929066"/>
            <a:ext cx="2786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ищи доброты.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000636"/>
            <a:ext cx="3086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дороже богатства.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79792" y="5857892"/>
            <a:ext cx="3664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том и правды мало.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>
            <a:endCxn id="16" idx="1"/>
          </p:cNvCxnSpPr>
          <p:nvPr/>
        </p:nvCxnSpPr>
        <p:spPr>
          <a:xfrm rot="16200000" flipH="1">
            <a:off x="4334038" y="1952450"/>
            <a:ext cx="1404618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929058" y="1500174"/>
            <a:ext cx="1714512" cy="7858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500430" y="2357430"/>
            <a:ext cx="2143140" cy="18573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1"/>
          </p:cNvCxnSpPr>
          <p:nvPr/>
        </p:nvCxnSpPr>
        <p:spPr>
          <a:xfrm>
            <a:off x="2500298" y="3214686"/>
            <a:ext cx="3143272" cy="20475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57488" y="5286388"/>
            <a:ext cx="2571768" cy="85725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857488" y="4286256"/>
            <a:ext cx="2643206" cy="18573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285852" y="14285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 пословицами.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3075" grpId="0"/>
      <p:bldP spid="3076" grpId="0"/>
      <p:bldP spid="16" grpId="0"/>
      <p:bldP spid="307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evseoboi.com.ua/uploads/posts/2010-01/thumbs/1264692534_slgg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im3-tub-ru.yandex.net/i?id=77407978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78907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333</Words>
  <Application>Microsoft Office PowerPoint</Application>
  <PresentationFormat>Экран (4:3)</PresentationFormat>
  <Paragraphs>50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-xXx-</dc:creator>
  <cp:lastModifiedBy>user</cp:lastModifiedBy>
  <cp:revision>29</cp:revision>
  <dcterms:created xsi:type="dcterms:W3CDTF">2014-02-16T13:16:36Z</dcterms:created>
  <dcterms:modified xsi:type="dcterms:W3CDTF">2014-02-17T07:03:34Z</dcterms:modified>
</cp:coreProperties>
</file>