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9" r:id="rId3"/>
    <p:sldId id="260" r:id="rId4"/>
    <p:sldId id="268" r:id="rId5"/>
    <p:sldId id="261" r:id="rId6"/>
    <p:sldId id="262" r:id="rId7"/>
    <p:sldId id="263" r:id="rId8"/>
    <p:sldId id="266" r:id="rId9"/>
    <p:sldId id="267" r:id="rId10"/>
    <p:sldId id="256" r:id="rId11"/>
    <p:sldId id="25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55285-8C57-4620-BAE5-A01BA974F48E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8EF14-6E22-4B8E-969D-472E76231B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55285-8C57-4620-BAE5-A01BA974F48E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8EF14-6E22-4B8E-969D-472E76231B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55285-8C57-4620-BAE5-A01BA974F48E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8EF14-6E22-4B8E-969D-472E76231B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55285-8C57-4620-BAE5-A01BA974F48E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8EF14-6E22-4B8E-969D-472E76231B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55285-8C57-4620-BAE5-A01BA974F48E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8EF14-6E22-4B8E-969D-472E76231B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55285-8C57-4620-BAE5-A01BA974F48E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8EF14-6E22-4B8E-969D-472E76231B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55285-8C57-4620-BAE5-A01BA974F48E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8EF14-6E22-4B8E-969D-472E76231B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55285-8C57-4620-BAE5-A01BA974F48E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8EF14-6E22-4B8E-969D-472E76231B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55285-8C57-4620-BAE5-A01BA974F48E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8EF14-6E22-4B8E-969D-472E76231B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55285-8C57-4620-BAE5-A01BA974F48E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8EF14-6E22-4B8E-969D-472E76231B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55285-8C57-4620-BAE5-A01BA974F48E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8EF14-6E22-4B8E-969D-472E76231B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55285-8C57-4620-BAE5-A01BA974F48E}" type="datetimeFigureOut">
              <a:rPr lang="ru-RU" smtClean="0"/>
              <a:pPr/>
              <a:t>25.03.2014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8EF14-6E22-4B8E-969D-472E76231B6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1\Desktop\&#1087;&#1077;&#1089;&#1085;&#1103;.mp3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урока: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2348880"/>
            <a:ext cx="734481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«Честь и достоинство»</a:t>
            </a:r>
            <a:endParaRPr lang="ru-RU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песня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55576" y="580526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155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155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155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155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845" accel="100000" fill="hold">
                                          <p:stCondLst>
                                            <p:cond delay="115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29026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7992888" cy="5904656"/>
          </a:xfrm>
        </p:spPr>
        <p:txBody>
          <a:bodyPr/>
          <a:lstStyle/>
          <a:p>
            <a:pPr algn="l"/>
            <a:r>
              <a:rPr lang="ru-RU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Сегодня я узнал …</a:t>
            </a:r>
          </a:p>
          <a:p>
            <a:pPr algn="l"/>
            <a:r>
              <a:rPr lang="ru-RU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Было интересно…</a:t>
            </a:r>
          </a:p>
          <a:p>
            <a:pPr algn="l"/>
            <a:r>
              <a:rPr lang="ru-RU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Было трудно…</a:t>
            </a:r>
          </a:p>
          <a:p>
            <a:pPr algn="l"/>
            <a:r>
              <a:rPr lang="ru-RU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Я понял, что…</a:t>
            </a:r>
          </a:p>
          <a:p>
            <a:pPr algn="l"/>
            <a:r>
              <a:rPr lang="ru-RU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Я задумался…</a:t>
            </a:r>
          </a:p>
          <a:p>
            <a:pPr algn="l"/>
            <a:r>
              <a:rPr lang="ru-RU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Я почувствовал…</a:t>
            </a:r>
          </a:p>
          <a:p>
            <a:pPr algn="l"/>
            <a:r>
              <a:rPr lang="ru-RU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Осталось непонятным…</a:t>
            </a:r>
          </a:p>
          <a:p>
            <a:pPr algn="l"/>
            <a:endParaRPr lang="ru-RU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Program Files\Microsoft Office\MEDIA\OFFICE12\Lines\BD21325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949280"/>
            <a:ext cx="7942059" cy="216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Человек.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Останься прост, беседуя с царями,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Будь честен, говоря с толпой;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Будь прям и тверд с врагами и друзьями,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Пусть все в свой час считаются с тобой;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Наполни смыслом каждое мгновенье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Часов и дней неуловимый бег, -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Тогда весь мир ты примешь, как владенье,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Тогда, мой сын, ты будешь Человек!</a:t>
            </a:r>
          </a:p>
          <a:p>
            <a:endParaRPr lang="ru-RU" dirty="0"/>
          </a:p>
        </p:txBody>
      </p:sp>
      <p:pic>
        <p:nvPicPr>
          <p:cNvPr id="7170" name="Picture 2" descr="C:\Program Files\Microsoft Office\MEDIA\OFFICE12\Lines\BD21325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165304"/>
            <a:ext cx="7200800" cy="195862"/>
          </a:xfrm>
          <a:prstGeom prst="rect">
            <a:avLst/>
          </a:prstGeom>
          <a:noFill/>
        </p:spPr>
      </p:pic>
      <p:pic>
        <p:nvPicPr>
          <p:cNvPr id="7171" name="Picture 3" descr="C:\Program Files\Microsoft Office\MEDIA\CAGCAT10\j021672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260648"/>
            <a:ext cx="1450238" cy="18233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Честь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естно</a:t>
            </a:r>
          </a:p>
          <a:p>
            <a:r>
              <a:rPr lang="ru-RU" sz="4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естный</a:t>
            </a:r>
          </a:p>
          <a:p>
            <a:r>
              <a:rPr lang="ru-RU" sz="4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естность</a:t>
            </a:r>
          </a:p>
          <a:p>
            <a:r>
              <a:rPr lang="ru-RU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чествовать</a:t>
            </a:r>
            <a:endParaRPr lang="ru-RU" sz="4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3349068"/>
            <a:ext cx="1368152" cy="22449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Честь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достойные уважения и гордости моральные качества личности, это доброе имя человека, его незапятнанная репутация…</a:t>
            </a:r>
            <a:endParaRPr lang="ru-RU" sz="4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Program Files\Microsoft Office\MEDIA\OFFICE12\Lines\BD21325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661248"/>
            <a:ext cx="7942059" cy="216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1\Desktop\честное слово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7" y="260649"/>
            <a:ext cx="3240360" cy="3240360"/>
          </a:xfrm>
          <a:prstGeom prst="rect">
            <a:avLst/>
          </a:prstGeom>
          <a:noFill/>
        </p:spPr>
      </p:pic>
      <p:pic>
        <p:nvPicPr>
          <p:cNvPr id="1028" name="Picture 4" descr="C:\Users\1\Desktop\золот.jpg"/>
          <p:cNvPicPr>
            <a:picLocks noChangeAspect="1" noChangeArrowheads="1"/>
          </p:cNvPicPr>
          <p:nvPr/>
        </p:nvPicPr>
        <p:blipFill>
          <a:blip r:embed="rId3" cstate="print"/>
          <a:srcRect t="2121" r="33221" b="19761"/>
          <a:stretch>
            <a:fillRect/>
          </a:stretch>
        </p:blipFill>
        <p:spPr bwMode="auto">
          <a:xfrm>
            <a:off x="2483768" y="2996952"/>
            <a:ext cx="3168352" cy="3706374"/>
          </a:xfrm>
          <a:prstGeom prst="rect">
            <a:avLst/>
          </a:prstGeom>
          <a:noFill/>
        </p:spPr>
      </p:pic>
      <p:pic>
        <p:nvPicPr>
          <p:cNvPr id="1027" name="Picture 3" descr="C:\Users\1\Desktop\маршак 2.jpg"/>
          <p:cNvPicPr>
            <a:picLocks noChangeAspect="1" noChangeArrowheads="1"/>
          </p:cNvPicPr>
          <p:nvPr/>
        </p:nvPicPr>
        <p:blipFill>
          <a:blip r:embed="rId4" cstate="print"/>
          <a:srcRect l="8381" t="7605" r="7806" b="8734"/>
          <a:stretch>
            <a:fillRect/>
          </a:stretch>
        </p:blipFill>
        <p:spPr bwMode="auto">
          <a:xfrm>
            <a:off x="5324810" y="260648"/>
            <a:ext cx="3207629" cy="35283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достоинство</a:t>
            </a:r>
            <a:endParaRPr lang="ru-RU" sz="6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48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Достопримечательность</a:t>
            </a:r>
          </a:p>
          <a:p>
            <a:r>
              <a:rPr lang="ru-RU" sz="4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достоверность</a:t>
            </a:r>
          </a:p>
        </p:txBody>
      </p:sp>
      <p:pic>
        <p:nvPicPr>
          <p:cNvPr id="3074" name="Picture 2" descr="C:\Program Files\Microsoft Office\MEDIA\OFFICE12\Lines\BD21325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5517232"/>
            <a:ext cx="7942059" cy="216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Достоинство – </a:t>
            </a:r>
            <a:r>
              <a:rPr lang="ru-RU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осознание своих прав, уважение в самом себе личности, своей способности жить в соответствии с требованиями совести, долга и морали, защищать свою честь</a:t>
            </a:r>
            <a:endParaRPr lang="ru-RU" sz="4800" dirty="0"/>
          </a:p>
        </p:txBody>
      </p:sp>
      <p:pic>
        <p:nvPicPr>
          <p:cNvPr id="4098" name="Picture 2" descr="C:\Program Files\Microsoft Office\MEDIA\OFFICE12\Lines\BD21325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093296"/>
            <a:ext cx="7942039" cy="216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ХХ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Олимпийские игры. Сочи 2014.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1\Desktop\путин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844824"/>
            <a:ext cx="7128792" cy="4586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24128" y="4725144"/>
            <a:ext cx="2592288" cy="604664"/>
          </a:xfrm>
          <a:ln w="127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собственного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76256" y="1772816"/>
            <a:ext cx="1391150" cy="584775"/>
          </a:xfrm>
          <a:prstGeom prst="rect">
            <a:avLst/>
          </a:prstGeom>
          <a:noFill/>
          <a:ln w="12700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других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4725144"/>
            <a:ext cx="2135521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не терять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96136" y="3212976"/>
            <a:ext cx="2520280" cy="584775"/>
          </a:xfrm>
          <a:prstGeom prst="rect">
            <a:avLst/>
          </a:prstGeom>
          <a:noFill/>
          <a:ln w="12700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достоинство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1772816"/>
            <a:ext cx="5040560" cy="584775"/>
          </a:xfrm>
          <a:prstGeom prst="rect">
            <a:avLst/>
          </a:prstGeom>
          <a:noFill/>
          <a:ln w="12700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Задача каждого человека </a:t>
            </a:r>
            <a:r>
              <a:rPr lang="ru-RU" sz="3200" dirty="0" smtClean="0"/>
              <a:t>-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3356992"/>
            <a:ext cx="2376264" cy="584775"/>
          </a:xfrm>
          <a:prstGeom prst="rect">
            <a:avLst/>
          </a:prstGeom>
          <a:noFill/>
          <a:ln w="12700"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е унижать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C:\Program Files\Microsoft Office\MEDIA\OFFICE12\Lines\BD21325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949280"/>
            <a:ext cx="7942059" cy="216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3600" b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каждого человека – не унижать достоинство других и не терять собственного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C:\Program Files\Microsoft Office\MEDIA\OFFICE12\Lines\BD21325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445224"/>
            <a:ext cx="8271287" cy="2249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184</Words>
  <Application>Microsoft Office PowerPoint</Application>
  <PresentationFormat>Экран (4:3)</PresentationFormat>
  <Paragraphs>38</Paragraphs>
  <Slides>11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Тема урока:</vt:lpstr>
      <vt:lpstr>Честь</vt:lpstr>
      <vt:lpstr>Слайд 3</vt:lpstr>
      <vt:lpstr>Слайд 4</vt:lpstr>
      <vt:lpstr>достоинство</vt:lpstr>
      <vt:lpstr>Слайд 6</vt:lpstr>
      <vt:lpstr>ХХII Олимпийские игры. Сочи 2014.</vt:lpstr>
      <vt:lpstr>Слайд 8</vt:lpstr>
      <vt:lpstr>Слайд 9</vt:lpstr>
      <vt:lpstr>Слайд 10</vt:lpstr>
      <vt:lpstr>Человек.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15</cp:revision>
  <dcterms:created xsi:type="dcterms:W3CDTF">2014-02-10T16:55:03Z</dcterms:created>
  <dcterms:modified xsi:type="dcterms:W3CDTF">2014-03-25T16:38:52Z</dcterms:modified>
</cp:coreProperties>
</file>