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89" r:id="rId3"/>
    <p:sldId id="28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77" r:id="rId22"/>
    <p:sldId id="281" r:id="rId23"/>
    <p:sldId id="280" r:id="rId24"/>
    <p:sldId id="282" r:id="rId25"/>
    <p:sldId id="283" r:id="rId26"/>
    <p:sldId id="284" r:id="rId27"/>
    <p:sldId id="285" r:id="rId28"/>
    <p:sldId id="286" r:id="rId29"/>
    <p:sldId id="290" r:id="rId30"/>
    <p:sldId id="291" r:id="rId31"/>
    <p:sldId id="292" r:id="rId32"/>
    <p:sldId id="299" r:id="rId33"/>
    <p:sldId id="298" r:id="rId34"/>
    <p:sldId id="297" r:id="rId35"/>
    <p:sldId id="296" r:id="rId36"/>
    <p:sldId id="295" r:id="rId37"/>
    <p:sldId id="294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0" autoAdjust="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CC81B7-9B15-4E82-8BFB-5A03339B6D6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24ECB33-25FE-4CD3-B3FB-9EB4CD40B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20.xml"/><Relationship Id="rId18" Type="http://schemas.openxmlformats.org/officeDocument/2006/relationships/slide" Target="slide15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18.xml"/><Relationship Id="rId34" Type="http://schemas.openxmlformats.org/officeDocument/2006/relationships/slide" Target="slide36.xml"/><Relationship Id="rId7" Type="http://schemas.openxmlformats.org/officeDocument/2006/relationships/slide" Target="slide9.xml"/><Relationship Id="rId12" Type="http://schemas.openxmlformats.org/officeDocument/2006/relationships/slide" Target="slide19.xml"/><Relationship Id="rId17" Type="http://schemas.openxmlformats.org/officeDocument/2006/relationships/slide" Target="slide14.xml"/><Relationship Id="rId25" Type="http://schemas.openxmlformats.org/officeDocument/2006/relationships/slide" Target="slide27.xml"/><Relationship Id="rId33" Type="http://schemas.openxmlformats.org/officeDocument/2006/relationships/slide" Target="slide35.xml"/><Relationship Id="rId2" Type="http://schemas.openxmlformats.org/officeDocument/2006/relationships/slide" Target="slide4.xml"/><Relationship Id="rId16" Type="http://schemas.openxmlformats.org/officeDocument/2006/relationships/slide" Target="slide23.xml"/><Relationship Id="rId20" Type="http://schemas.openxmlformats.org/officeDocument/2006/relationships/slide" Target="slide17.xml"/><Relationship Id="rId29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32" Type="http://schemas.openxmlformats.org/officeDocument/2006/relationships/slide" Target="slide34.xml"/><Relationship Id="rId5" Type="http://schemas.openxmlformats.org/officeDocument/2006/relationships/slide" Target="slide7.xml"/><Relationship Id="rId15" Type="http://schemas.openxmlformats.org/officeDocument/2006/relationships/slide" Target="slide22.xml"/><Relationship Id="rId23" Type="http://schemas.openxmlformats.org/officeDocument/2006/relationships/slide" Target="slide25.xml"/><Relationship Id="rId28" Type="http://schemas.openxmlformats.org/officeDocument/2006/relationships/slide" Target="slide30.xml"/><Relationship Id="rId36" Type="http://schemas.openxmlformats.org/officeDocument/2006/relationships/slide" Target="slide38.xml"/><Relationship Id="rId10" Type="http://schemas.openxmlformats.org/officeDocument/2006/relationships/slide" Target="slide12.xml"/><Relationship Id="rId19" Type="http://schemas.openxmlformats.org/officeDocument/2006/relationships/slide" Target="slide16.xml"/><Relationship Id="rId31" Type="http://schemas.openxmlformats.org/officeDocument/2006/relationships/slide" Target="slide3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21.xml"/><Relationship Id="rId22" Type="http://schemas.openxmlformats.org/officeDocument/2006/relationships/slide" Target="slide24.xml"/><Relationship Id="rId27" Type="http://schemas.openxmlformats.org/officeDocument/2006/relationships/slide" Target="slide29.xml"/><Relationship Id="rId30" Type="http://schemas.openxmlformats.org/officeDocument/2006/relationships/slide" Target="slide32.xml"/><Relationship Id="rId35" Type="http://schemas.openxmlformats.org/officeDocument/2006/relationships/slide" Target="slide3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916832"/>
            <a:ext cx="66311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Первоклассная</a:t>
            </a:r>
          </a:p>
          <a:p>
            <a:pPr algn="ctr"/>
            <a:r>
              <a:rPr lang="ru-RU" sz="5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«битва» умов</a:t>
            </a:r>
            <a:endParaRPr lang="ru-RU" sz="54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2. Кто был первым космонавтом в мире?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3. Какое название носил город Краснодар до переименования?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4. Торжественная песня - символ государства.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5. Что означали на Руси эти слова: «</a:t>
            </a:r>
            <a:r>
              <a:rPr lang="ru-RU" b="1" dirty="0" err="1" smtClean="0">
                <a:solidFill>
                  <a:srgbClr val="FFFF00"/>
                </a:solidFill>
                <a:latin typeface="Arial Black" pitchFamily="34" charset="0"/>
              </a:rPr>
              <a:t>Лютень</a:t>
            </a: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»,  «</a:t>
            </a:r>
            <a:r>
              <a:rPr lang="ru-RU" b="1" dirty="0" err="1" smtClean="0">
                <a:solidFill>
                  <a:srgbClr val="FFFF00"/>
                </a:solidFill>
                <a:latin typeface="Arial Black" pitchFamily="34" charset="0"/>
              </a:rPr>
              <a:t>Березень</a:t>
            </a: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», «Цветень»?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28670"/>
            <a:ext cx="8424936" cy="19962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1. Закончи пословицу: «Век живи, ..»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2. Самая первая книга каждого ученика.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3. На чем летала баба-яга?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4. Кто из обитателей болота   стал женой царевича? </a:t>
            </a:r>
            <a:endParaRPr lang="ru-RU" b="1" dirty="0" err="1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5. Назовите имя девочки с голубыми волосами.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1. Путник часто ранит ноги - вот и лекарь у дороги.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916832"/>
            <a:ext cx="66311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«Неделька»</a:t>
            </a:r>
            <a:endParaRPr lang="ru-RU" sz="5400" b="1" cap="all" spc="0" dirty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2. Куда записывают названия исчезающих растений и животных?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3. Почему бабочку назвали крапивницей?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4. Почему стрижи и ласточки в хорошую погоду летают высоко, а в сырую над самой землей?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234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5. Какое животное летом ест траву, а зимой кору и ветки деревьев?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1. Как называется картина, на которой изображены виды природы?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2. Помещение, где собраны произведения искусства?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3. Группа музыкантов, совместно исполняющих музыку на различных инструментах?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4. Руководитель хора, оркестра?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5. Самый главный человек в театре?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1. Золотая птичка вечером в дом влетает, весь дом освещает?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2" y="332654"/>
          <a:ext cx="7920881" cy="56886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84178"/>
                <a:gridCol w="1055840"/>
                <a:gridCol w="1320009"/>
                <a:gridCol w="1320009"/>
                <a:gridCol w="1320009"/>
                <a:gridCol w="1320836"/>
              </a:tblGrid>
              <a:tr h="913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Арифметический понедельник</a:t>
                      </a:r>
                      <a:endParaRPr lang="ru-RU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</a:tr>
              <a:tr h="795835"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79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Исторический вторник</a:t>
                      </a:r>
                      <a:endParaRPr lang="ru-RU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</a:tr>
              <a:tr h="795835"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79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Окружающая среда</a:t>
                      </a:r>
                      <a:endParaRPr lang="ru-RU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</a:tr>
              <a:tr h="795835"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79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Литературный четверг</a:t>
                      </a:r>
                      <a:endParaRPr lang="ru-RU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</a:tr>
              <a:tr h="795835"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79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Культурная пятница</a:t>
                      </a:r>
                      <a:endParaRPr lang="ru-RU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</a:tr>
              <a:tr h="795835"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79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Домашняя суббота</a:t>
                      </a:r>
                      <a:endParaRPr lang="ru-RU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7" action="ppaction://hlinksldjump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8" action="ppaction://hlinksldjump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29" action="ppaction://hlinksldjump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30" action="ppaction://hlinksldjump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31" action="ppaction://hlinksldjump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</a:tr>
              <a:tr h="795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Веселое воскресенье</a:t>
                      </a:r>
                      <a:endParaRPr lang="ru-RU" sz="14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32" action="ppaction://hlinksldjump"/>
                        </a:rPr>
                        <a:t>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33" action="ppaction://hlinksldjump"/>
                        </a:rPr>
                        <a:t>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34" action="ppaction://hlinksldjump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35" action="ppaction://hlinksldjump"/>
                        </a:rPr>
                        <a:t>4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 pitchFamily="18" charset="0"/>
                          <a:cs typeface="Times New Roman" pitchFamily="18" charset="0"/>
                          <a:hlinkClick r:id="rId36" action="ppaction://hlinksldjump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209" marR="53209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2. Место для хранения домашних заготовок в своем доме, а не в квартире?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3. Дом без них не построить.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4. Дом из жести, а жильцы в нем вести?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5. Под одной крышей четыре брата стоят?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1. Кто со всеми говорит, а его не видно?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2. Когда черной кошке легче всего пробраться в дом?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3. Что с земли не поднимешь?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4. Какой колокольчик не звенит?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0002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5. Сколько горошин могут войти в пустой стакан?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9289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1.Забежал щенок в курятник разогнал всех петухов. Три взлетели на насест, а один в кадушку влез. Два в раскрытое окно. Сколько было их всего? </a:t>
            </a:r>
            <a:endParaRPr lang="ru-RU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2.Сколько гласных букв в русском алфавите?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3.Назовите сказки, в названии которых есть цифры и числа?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4.Что надо сделать, чтоб четыре парня остались в одном сапоге? 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928670"/>
            <a:ext cx="7772400" cy="22843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5.Врач прописал больному три укола по одному через каждые полчаса. Через сколько времени будут сделаны все уколы?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234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28670"/>
            <a:ext cx="8208912" cy="178025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1.На какой праздник обмениваются крашеными яйцами?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7215206" y="5000636"/>
            <a:ext cx="1571636" cy="12858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119</TotalTime>
  <Words>449</Words>
  <Application>Microsoft Office PowerPoint</Application>
  <PresentationFormat>Экран (4:3)</PresentationFormat>
  <Paragraphs>80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Admin</cp:lastModifiedBy>
  <cp:revision>15</cp:revision>
  <dcterms:created xsi:type="dcterms:W3CDTF">2012-05-17T20:25:00Z</dcterms:created>
  <dcterms:modified xsi:type="dcterms:W3CDTF">2014-01-18T13:27:31Z</dcterms:modified>
</cp:coreProperties>
</file>