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sldIdLst>
    <p:sldId id="279" r:id="rId2"/>
    <p:sldId id="257" r:id="rId3"/>
    <p:sldId id="280" r:id="rId4"/>
    <p:sldId id="270" r:id="rId5"/>
    <p:sldId id="266" r:id="rId6"/>
    <p:sldId id="281" r:id="rId7"/>
    <p:sldId id="282" r:id="rId8"/>
    <p:sldId id="261" r:id="rId9"/>
    <p:sldId id="291" r:id="rId10"/>
    <p:sldId id="295" r:id="rId11"/>
    <p:sldId id="294" r:id="rId12"/>
    <p:sldId id="267" r:id="rId13"/>
    <p:sldId id="284" r:id="rId14"/>
    <p:sldId id="269" r:id="rId15"/>
    <p:sldId id="302" r:id="rId16"/>
    <p:sldId id="260" r:id="rId17"/>
    <p:sldId id="285" r:id="rId18"/>
    <p:sldId id="292" r:id="rId19"/>
    <p:sldId id="287" r:id="rId20"/>
    <p:sldId id="317" r:id="rId21"/>
    <p:sldId id="318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293" r:id="rId30"/>
    <p:sldId id="286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33"/>
    <a:srgbClr val="FF6600"/>
    <a:srgbClr val="FF00FF"/>
    <a:srgbClr val="6600CC"/>
    <a:srgbClr val="FF0000"/>
    <a:srgbClr val="D8185D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CDD5F-F82C-434A-B88E-E4446B7AC162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3EC10-2FA8-4F65-BBA4-10E1B4195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8936A135-A8DD-46D3-AFB3-1C6DF023FA5F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7E61-BE22-48F2-AA97-B482631E462C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E644-FCAA-4019-8D3E-7A460FF28AF3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EEF1-8112-4BFC-AC50-61E473BF945D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26956048-629C-4D0E-9B18-CDA7004FDAFE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F84C-F911-4F67-9F9A-EE825012D295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A4E3-E195-4866-B11E-BC3D0A6C66FB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FBF0-4FBA-41A9-A07E-62E936A51492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C38D-C469-420E-9046-10B79ABE15D9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5407ADF9-45A2-45F7-94D4-C1AD2EBCAA05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D40F213A-6CC5-4D6A-B34E-02961B434F30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5388A-2E73-41E0-A702-FA73B9E225B6}" type="datetime1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07526-B3F0-41CD-9337-7C7EAC39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63;&#1072;&#1081;&#1082;&#1086;&#1074;&#1089;&#1082;&#1080;&#1081;%20&#1055;.&#1048;.%20-%20&#1040;&#1087;&#1088;&#1077;&#1083;&#1100;%20&#1055;&#1086;&#1076;&#1089;&#1085;&#1077;&#1078;&#1085;&#1080;&#1082;%20&#1042;&#1088;&#1077;&#1084;&#1077;&#1085;&#1072;%20&#1075;&#1086;&#1076;&#1072;%20%20(audiopoisk.com)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3 станция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83529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dirty="0" smtClean="0">
                <a:solidFill>
                  <a:srgbClr val="FF00FF"/>
                </a:solidFill>
              </a:rPr>
              <a:t>«Легенды о цветах»</a:t>
            </a:r>
            <a:endParaRPr lang="ru-RU" sz="6600" dirty="0">
              <a:solidFill>
                <a:srgbClr val="FF00FF"/>
              </a:solidFill>
            </a:endParaRPr>
          </a:p>
        </p:txBody>
      </p:sp>
      <p:pic>
        <p:nvPicPr>
          <p:cNvPr id="5" name="Рисунок 4" descr="10861024_2465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84984"/>
            <a:ext cx="3810000" cy="2857500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a4e7_85346c6b_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276872"/>
            <a:ext cx="2808312" cy="2221632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d82a909bef8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56040" y="0"/>
            <a:ext cx="2687960" cy="22860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ирис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95936" y="0"/>
            <a:ext cx="2356645" cy="2780928"/>
          </a:xfrm>
          <a:prstGeom prst="ellipse">
            <a:avLst/>
          </a:prstGeom>
          <a:ln w="63500" cap="rnd">
            <a:solidFill>
              <a:srgbClr val="CCFF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р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67744" y="4005064"/>
            <a:ext cx="2304256" cy="2132856"/>
          </a:xfrm>
          <a:prstGeom prst="ellipse">
            <a:avLst/>
          </a:prstGeom>
          <a:ln w="63500" cap="rnd">
            <a:solidFill>
              <a:srgbClr val="D8185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66283671_19a8ed61afd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4561465"/>
            <a:ext cx="2304256" cy="2296535"/>
          </a:xfrm>
          <a:prstGeom prst="ellipse">
            <a:avLst/>
          </a:prstGeom>
          <a:ln w="63500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pole_podsolnuhov-2682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455701" y="4005064"/>
            <a:ext cx="2688299" cy="234888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васильки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499992" y="4509120"/>
            <a:ext cx="2376264" cy="2348880"/>
          </a:xfrm>
          <a:prstGeom prst="ellipse">
            <a:avLst/>
          </a:prstGeom>
          <a:ln w="63500" cap="rnd">
            <a:solidFill>
              <a:srgbClr val="66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тб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6200000">
            <a:off x="426976" y="-175456"/>
            <a:ext cx="2420888" cy="27718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0_1f18b_e0d2d19e_XL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771800" y="1412776"/>
            <a:ext cx="2355726" cy="280831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mak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508104" y="2060848"/>
            <a:ext cx="2880320" cy="2494607"/>
          </a:xfrm>
          <a:prstGeom prst="ellipse">
            <a:avLst/>
          </a:prstGeom>
          <a:ln w="63500" cap="rnd">
            <a:solidFill>
              <a:srgbClr val="FF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ьюнок трехцвет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5 станция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5469" y="2967335"/>
            <a:ext cx="723307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«Художественная»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72231" y="4941168"/>
            <a:ext cx="299954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f5487d68c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83607" y="332656"/>
            <a:ext cx="537679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гладиолус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5c48c74526f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59370" y="571480"/>
            <a:ext cx="490070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Маргаритка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" name="Содержимое 9" descr="бархат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1759370" y="571480"/>
            <a:ext cx="40895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Бархатцы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ютины глазки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17047" y="188640"/>
            <a:ext cx="810991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Анютины глазки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ма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69690" y="404664"/>
            <a:ext cx="400462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Ромашка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urple-yellow-flower-wallpaper-1280x800-014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6 станция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144" y="2967335"/>
            <a:ext cx="693972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«Познавательная»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D8185D"/>
                </a:solidFill>
              </a:rPr>
              <a:t>  Гвоздика </a:t>
            </a:r>
            <a:endParaRPr lang="ru-RU" sz="3200" dirty="0">
              <a:solidFill>
                <a:srgbClr val="D8185D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00B050"/>
                </a:solidFill>
              </a:rPr>
              <a:t>Интересное о цветах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339933"/>
                </a:solidFill>
              </a:rPr>
              <a:t>Ландыши </a:t>
            </a:r>
            <a:endParaRPr lang="ru-RU" sz="3600" dirty="0">
              <a:solidFill>
                <a:srgbClr val="339933"/>
              </a:solidFill>
            </a:endParaRPr>
          </a:p>
        </p:txBody>
      </p:sp>
      <p:pic>
        <p:nvPicPr>
          <p:cNvPr id="9" name="Содержимое 8" descr="ландыши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17588" y="2828130"/>
            <a:ext cx="3429000" cy="3337173"/>
          </a:xfrm>
        </p:spPr>
      </p:pic>
      <p:pic>
        <p:nvPicPr>
          <p:cNvPr id="10" name="Содержимое 9" descr="2600carnation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64088" y="2564904"/>
            <a:ext cx="2520280" cy="3096344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FF"/>
                </a:solidFill>
              </a:rPr>
              <a:t>Легенда о нарциссе </a:t>
            </a:r>
            <a:endParaRPr lang="ru-RU" dirty="0">
              <a:solidFill>
                <a:srgbClr val="FF00FF"/>
              </a:solidFill>
            </a:endParaRPr>
          </a:p>
        </p:txBody>
      </p:sp>
      <p:pic>
        <p:nvPicPr>
          <p:cNvPr id="4" name="Содержимое 3" descr="0_a4e7_85346c6b_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860032" y="2996952"/>
            <a:ext cx="385306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1272481470_narcisi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51520" y="1772816"/>
            <a:ext cx="471601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"/>
          </p:nvPr>
        </p:nvSpPr>
        <p:spPr>
          <a:xfrm>
            <a:off x="4715434" y="836712"/>
            <a:ext cx="3889013" cy="16128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Раффлезия Арнольда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4324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4320480" cy="1440160"/>
          </a:xfrm>
        </p:spPr>
        <p:txBody>
          <a:bodyPr/>
          <a:lstStyle/>
          <a:p>
            <a:r>
              <a:rPr lang="ru-RU" sz="3200" dirty="0" smtClean="0">
                <a:solidFill>
                  <a:srgbClr val="6600CC"/>
                </a:solidFill>
              </a:rPr>
              <a:t>Амазонский лотос</a:t>
            </a:r>
            <a:endParaRPr lang="ru-RU" sz="3200" dirty="0">
              <a:solidFill>
                <a:srgbClr val="6600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1" name="Содержимое 8" descr="амазонские кувшинка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611560" y="1772816"/>
            <a:ext cx="3835028" cy="4824536"/>
          </a:xfrm>
        </p:spPr>
      </p:pic>
      <p:pic>
        <p:nvPicPr>
          <p:cNvPr id="13" name="Содержимое 12" descr="раффлезия Арнольда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902326" y="2348880"/>
            <a:ext cx="3990153" cy="4248472"/>
          </a:xfrm>
        </p:spPr>
      </p:pic>
      <p:sp>
        <p:nvSpPr>
          <p:cNvPr id="8" name="TextBox 7"/>
          <p:cNvSpPr txBox="1"/>
          <p:nvPr/>
        </p:nvSpPr>
        <p:spPr>
          <a:xfrm>
            <a:off x="5796136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602128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Масса 10 кг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Орхидея 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016e9b57623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556792"/>
            <a:ext cx="3324498" cy="5041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орхиде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988840"/>
            <a:ext cx="460851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0127" cy="1800200"/>
          </a:xfrm>
        </p:spPr>
        <p:txBody>
          <a:bodyPr/>
          <a:lstStyle/>
          <a:p>
            <a:r>
              <a:rPr lang="ru-RU" sz="3600" dirty="0" smtClean="0">
                <a:solidFill>
                  <a:srgbClr val="0000FF"/>
                </a:solidFill>
              </a:rPr>
              <a:t>Вопрос 1. </a:t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Назовите однолетних цветочных растений.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00FF"/>
                </a:solidFill>
              </a:rPr>
              <a:t>Астра, левкой, гвоздика, вербена, мак, </a:t>
            </a:r>
            <a:r>
              <a:rPr lang="ru-RU" sz="4400" dirty="0" err="1" smtClean="0">
                <a:solidFill>
                  <a:srgbClr val="FF00FF"/>
                </a:solidFill>
              </a:rPr>
              <a:t>космея</a:t>
            </a:r>
            <a:r>
              <a:rPr lang="ru-RU" sz="4400" dirty="0" smtClean="0">
                <a:solidFill>
                  <a:srgbClr val="FF00FF"/>
                </a:solidFill>
              </a:rPr>
              <a:t>, календула, настурция, душистый горошек.</a:t>
            </a:r>
            <a:endParaRPr lang="ru-RU" sz="4400" dirty="0">
              <a:solidFill>
                <a:srgbClr val="FF00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728573"/>
          </a:xfrm>
        </p:spPr>
        <p:txBody>
          <a:bodyPr/>
          <a:lstStyle/>
          <a:p>
            <a:r>
              <a:rPr lang="ru-RU" sz="3600" dirty="0" smtClean="0">
                <a:solidFill>
                  <a:srgbClr val="0000FF"/>
                </a:solidFill>
              </a:rPr>
              <a:t>Вопрос 2.</a:t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Назовите многолетних цветов.</a:t>
            </a:r>
            <a:br>
              <a:rPr lang="ru-RU" sz="3600" dirty="0" smtClean="0">
                <a:solidFill>
                  <a:srgbClr val="0000FF"/>
                </a:solidFill>
              </a:rPr>
            </a:b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00FF"/>
                </a:solidFill>
              </a:rPr>
              <a:t>  Флокс, пион, георгин, гладиолус, люпин, аквилегия, дельфиниум, </a:t>
            </a:r>
            <a:r>
              <a:rPr lang="ru-RU" sz="4400" dirty="0" err="1" smtClean="0">
                <a:solidFill>
                  <a:srgbClr val="FF00FF"/>
                </a:solidFill>
              </a:rPr>
              <a:t>гайлардия</a:t>
            </a:r>
            <a:r>
              <a:rPr lang="ru-RU" sz="4400" dirty="0" smtClean="0">
                <a:solidFill>
                  <a:srgbClr val="FF00FF"/>
                </a:solidFill>
              </a:rPr>
              <a:t>.</a:t>
            </a:r>
            <a:endParaRPr lang="ru-RU" sz="4400" dirty="0">
              <a:solidFill>
                <a:srgbClr val="FF00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0"/>
            <a:ext cx="7799294" cy="2276872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3600" dirty="0" smtClean="0">
                <a:solidFill>
                  <a:srgbClr val="0000FF"/>
                </a:solidFill>
              </a:rPr>
              <a:t>Вопрос 3. </a:t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Весной или летом цветёт сирень?</a:t>
            </a:r>
            <a:br>
              <a:rPr lang="ru-RU" sz="3600" dirty="0" smtClean="0">
                <a:solidFill>
                  <a:srgbClr val="0000FF"/>
                </a:soli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FF00FF"/>
                </a:solidFill>
              </a:rPr>
              <a:t>     Весной. Лето считается со времени </a:t>
            </a:r>
            <a:r>
              <a:rPr lang="ru-RU" sz="4000" dirty="0" err="1" smtClean="0">
                <a:solidFill>
                  <a:srgbClr val="FF00FF"/>
                </a:solidFill>
              </a:rPr>
              <a:t>отцветания</a:t>
            </a:r>
            <a:r>
              <a:rPr lang="ru-RU" sz="4000" dirty="0" smtClean="0">
                <a:solidFill>
                  <a:srgbClr val="FF00FF"/>
                </a:solidFill>
              </a:rPr>
              <a:t> сирени.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Рисунок 4" descr="0_6666b_400d8d9d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39952" y="3501008"/>
            <a:ext cx="3995936" cy="299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5472989"/>
          </a:xfrm>
        </p:spPr>
        <p:txBody>
          <a:bodyPr/>
          <a:lstStyle/>
          <a:p>
            <a:r>
              <a:rPr lang="ru-RU" sz="3600" dirty="0" smtClean="0">
                <a:solidFill>
                  <a:srgbClr val="0000FF"/>
                </a:solidFill>
              </a:rPr>
              <a:t>  </a:t>
            </a:r>
            <a:r>
              <a:rPr lang="ru-RU" sz="4000" dirty="0" smtClean="0">
                <a:solidFill>
                  <a:srgbClr val="0000FF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604448" cy="47384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     </a:t>
            </a:r>
            <a:r>
              <a:rPr lang="ru-RU" sz="4000" b="1" dirty="0" smtClean="0">
                <a:solidFill>
                  <a:srgbClr val="0000FF"/>
                </a:solidFill>
              </a:rPr>
              <a:t>Вопрос 4.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     Назовите  лекарственных растений?</a:t>
            </a:r>
            <a:br>
              <a:rPr lang="ru-RU" sz="4000" b="1" dirty="0" smtClean="0">
                <a:solidFill>
                  <a:srgbClr val="0000FF"/>
                </a:solidFill>
              </a:rPr>
            </a:br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6" name="Рисунок 5" descr="709a7d171df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91880" y="4077072"/>
            <a:ext cx="2975992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57691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850779"/>
            <a:ext cx="2004814" cy="3007221"/>
          </a:xfrm>
          <a:prstGeom prst="roundRect">
            <a:avLst/>
          </a:prstGeom>
        </p:spPr>
      </p:pic>
      <p:pic>
        <p:nvPicPr>
          <p:cNvPr id="9" name="Содержимое 8" descr="49790940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6660232" y="188640"/>
            <a:ext cx="2209553" cy="2941712"/>
          </a:xfrm>
          <a:prstGeom prst="ellipse">
            <a:avLst/>
          </a:prstGeom>
        </p:spPr>
      </p:pic>
      <p:pic>
        <p:nvPicPr>
          <p:cNvPr id="10" name="Рисунок 9" descr="heremuha_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0198" y="1"/>
            <a:ext cx="2924204" cy="2708920"/>
          </a:xfrm>
          <a:prstGeom prst="ellipse">
            <a:avLst/>
          </a:prstGeom>
        </p:spPr>
      </p:pic>
      <p:pic>
        <p:nvPicPr>
          <p:cNvPr id="11" name="Рисунок 10" descr="Chistotel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512" y="0"/>
            <a:ext cx="2237345" cy="3168352"/>
          </a:xfrm>
          <a:prstGeom prst="ellipse">
            <a:avLst/>
          </a:prstGeom>
        </p:spPr>
      </p:pic>
      <p:pic>
        <p:nvPicPr>
          <p:cNvPr id="12" name="Рисунок 11" descr="женьшень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88224" y="3316359"/>
            <a:ext cx="2088232" cy="3541641"/>
          </a:xfrm>
          <a:prstGeom prst="roundRect">
            <a:avLst/>
          </a:prstGeom>
        </p:spPr>
      </p:pic>
      <p:pic>
        <p:nvPicPr>
          <p:cNvPr id="13" name="Рисунок 12" descr="аптечная ромашка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979712" y="2276872"/>
            <a:ext cx="2804238" cy="246449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2" y="188259"/>
            <a:ext cx="8471647" cy="3024717"/>
          </a:xfrm>
        </p:spPr>
        <p:txBody>
          <a:bodyPr/>
          <a:lstStyle/>
          <a:p>
            <a:r>
              <a:rPr lang="ru-RU" sz="3600" dirty="0" smtClean="0">
                <a:solidFill>
                  <a:srgbClr val="0000FF"/>
                </a:solidFill>
              </a:rPr>
              <a:t>Вопрос 5. </a:t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Алые цветы колючего кустарника возвещают о начале лета. Как он называется?</a:t>
            </a:r>
            <a:br>
              <a:rPr lang="ru-RU" sz="3600" dirty="0" smtClean="0">
                <a:solidFill>
                  <a:srgbClr val="0000FF"/>
                </a:solidFill>
              </a:rPr>
            </a:b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90179_shipovnik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67744" y="2852936"/>
            <a:ext cx="4973299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800581"/>
          </a:xfrm>
        </p:spPr>
        <p:txBody>
          <a:bodyPr/>
          <a:lstStyle/>
          <a:p>
            <a:r>
              <a:rPr lang="ru-RU" sz="3600" dirty="0" smtClean="0">
                <a:solidFill>
                  <a:srgbClr val="0000FF"/>
                </a:solidFill>
              </a:rPr>
              <a:t>Вопрос 6. Название какого цветка связано со звоном?</a:t>
            </a:r>
            <a:br>
              <a:rPr lang="ru-RU" sz="3600" dirty="0" smtClean="0">
                <a:solidFill>
                  <a:srgbClr val="0000FF"/>
                </a:solidFill>
              </a:rPr>
            </a:b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en_03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82800" y="2057400"/>
            <a:ext cx="49784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71800" y="609329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6600CC"/>
                </a:solidFill>
              </a:rPr>
              <a:t>Колокольчик </a:t>
            </a:r>
            <a:endParaRPr lang="ru-RU" sz="32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29b1_7c7f7faf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7 станция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189" y="2967335"/>
            <a:ext cx="838563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0000"/>
                </a:solidFill>
                <a:effectLst/>
              </a:rPr>
              <a:t>«Цветочный аукцион»</a:t>
            </a:r>
            <a:endParaRPr lang="ru-RU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00B0F0"/>
                </a:solidFill>
              </a:rPr>
              <a:t>Легенда о гладиолусе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gladiolus-priscill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700808"/>
            <a:ext cx="3396506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7f5487d68cea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427984" y="2204864"/>
            <a:ext cx="4084440" cy="4084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6" name="Рисунок 5" descr="р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err="1" smtClean="0">
                <a:solidFill>
                  <a:srgbClr val="0000FF"/>
                </a:solidFill>
              </a:rPr>
              <a:t>Кадирова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Гульназ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Султановна</a:t>
            </a:r>
            <a:endParaRPr lang="ru-RU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</a:rPr>
              <a:t>МКОУ СОШ с. Н. </a:t>
            </a:r>
            <a:r>
              <a:rPr lang="ru-RU" dirty="0" err="1" smtClean="0">
                <a:solidFill>
                  <a:srgbClr val="0000FF"/>
                </a:solidFill>
              </a:rPr>
              <a:t>Смаиль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259"/>
            <a:ext cx="8640960" cy="1461247"/>
          </a:xfrm>
        </p:spPr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sz="4800" dirty="0" smtClean="0">
                <a:solidFill>
                  <a:srgbClr val="00B0F0"/>
                </a:solidFill>
              </a:rPr>
              <a:t>Легенда о незабудке 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незабудка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988840"/>
            <a:ext cx="4077593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незабудка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16016" y="1844824"/>
            <a:ext cx="3915543" cy="4069678"/>
          </a:xfrm>
          <a:ln>
            <a:solidFill>
              <a:srgbClr val="00B0F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Легенда о гвоздике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в турецкая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916832"/>
            <a:ext cx="3997077" cy="3308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0_8afa9_881bb6af_XL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60912" y="1916832"/>
            <a:ext cx="3843535" cy="3308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2" y="188259"/>
            <a:ext cx="8076111" cy="1461247"/>
          </a:xfrm>
        </p:spPr>
        <p:txBody>
          <a:bodyPr/>
          <a:lstStyle/>
          <a:p>
            <a:r>
              <a:rPr lang="ru-RU" sz="4800" dirty="0" smtClean="0">
                <a:solidFill>
                  <a:srgbClr val="0000FF"/>
                </a:solidFill>
              </a:rPr>
              <a:t>Легенда о подснежнике</a:t>
            </a:r>
            <a:endParaRPr lang="ru-RU" sz="4800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0_2a7e6_298c8037_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2348880"/>
            <a:ext cx="3853061" cy="338437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5" descr="b120763e763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32040" y="1844824"/>
            <a:ext cx="3603004" cy="4455244"/>
          </a:xfrm>
          <a:prstGeom prst="ellipse">
            <a:avLst/>
          </a:prstGeom>
          <a:ln w="63500" cap="rnd">
            <a:solidFill>
              <a:srgbClr val="66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 descr="сол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09420" cy="2708920"/>
          </a:xfrm>
          <a:prstGeom prst="rect">
            <a:avLst/>
          </a:prstGeom>
        </p:spPr>
      </p:pic>
      <p:pic>
        <p:nvPicPr>
          <p:cNvPr id="6" name="Рисунок 5" descr="24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140968"/>
            <a:ext cx="3168352" cy="3493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p6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4048" y="3645024"/>
            <a:ext cx="3744416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Содержимое 10" descr="в2.jp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tretch>
            <a:fillRect/>
          </a:stretch>
        </p:blipFill>
        <p:spPr>
          <a:xfrm>
            <a:off x="3923928" y="260648"/>
            <a:ext cx="4286250" cy="3219450"/>
          </a:xfrm>
          <a:prstGeom prst="ellipse">
            <a:avLst/>
          </a:prstGeom>
          <a:ln w="63500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Чайковский П.И. - Апрель Подснежник Времена год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571868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b0735f011f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ayalEvi_Com-Wallpapers-1280x800-08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175080" y="2967335"/>
            <a:ext cx="67938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«Загадки»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0000FF"/>
                </a:solidFill>
              </a:rPr>
              <a:t>4 станция</a:t>
            </a:r>
            <a:endParaRPr lang="ru-RU" sz="6000" dirty="0">
              <a:solidFill>
                <a:srgbClr val="0000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7526-B3F0-41CD-9337-7C7EAC390F2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sh">
  <a:themeElements>
    <a:clrScheme name="Другая 2">
      <a:dk1>
        <a:srgbClr val="FFFF00"/>
      </a:dk1>
      <a:lt1>
        <a:sysClr val="window" lastClr="FFFFFF"/>
      </a:lt1>
      <a:dk2>
        <a:srgbClr val="CFE7B2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191</Words>
  <Application>Microsoft Office PowerPoint</Application>
  <PresentationFormat>Экран (4:3)</PresentationFormat>
  <Paragraphs>80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Fresh</vt:lpstr>
      <vt:lpstr>3 станция</vt:lpstr>
      <vt:lpstr>Легенда о нарциссе </vt:lpstr>
      <vt:lpstr>Легенда о гладиолусе</vt:lpstr>
      <vt:lpstr>    Легенда о незабудке </vt:lpstr>
      <vt:lpstr>Легенда о гвоздике</vt:lpstr>
      <vt:lpstr>Легенда о подснежнике</vt:lpstr>
      <vt:lpstr>Слайд 7</vt:lpstr>
      <vt:lpstr>Слайд 8</vt:lpstr>
      <vt:lpstr>4 станция</vt:lpstr>
      <vt:lpstr>Слайд 10</vt:lpstr>
      <vt:lpstr>5 станция</vt:lpstr>
      <vt:lpstr>Слайд 12</vt:lpstr>
      <vt:lpstr>Слайд 13</vt:lpstr>
      <vt:lpstr>Слайд 14</vt:lpstr>
      <vt:lpstr>Слайд 15</vt:lpstr>
      <vt:lpstr>Слайд 16</vt:lpstr>
      <vt:lpstr>Слайд 17</vt:lpstr>
      <vt:lpstr>6 станция</vt:lpstr>
      <vt:lpstr>Интересное о цветах</vt:lpstr>
      <vt:lpstr>Слайд 20</vt:lpstr>
      <vt:lpstr>Орхидея </vt:lpstr>
      <vt:lpstr>Вопрос 1.  Назовите однолетних цветочных растений.</vt:lpstr>
      <vt:lpstr>Вопрос 2. Назовите многолетних цветов. </vt:lpstr>
      <vt:lpstr> Вопрос 3.  Весной или летом цветёт сирень? </vt:lpstr>
      <vt:lpstr>   </vt:lpstr>
      <vt:lpstr>Слайд 26</vt:lpstr>
      <vt:lpstr>Вопрос 5.  Алые цветы колючего кустарника возвещают о начале лета. Как он называется? </vt:lpstr>
      <vt:lpstr>Вопрос 6. Название какого цветка связано со звоном? </vt:lpstr>
      <vt:lpstr>7 станция</vt:lpstr>
      <vt:lpstr>Слайд 30</vt:lpstr>
      <vt:lpstr>Слайд 31</vt:lpstr>
    </vt:vector>
  </TitlesOfParts>
  <Company>МОУ СОШ с.Н-Смаиль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Admin</cp:lastModifiedBy>
  <cp:revision>80</cp:revision>
  <dcterms:created xsi:type="dcterms:W3CDTF">2012-03-14T04:33:57Z</dcterms:created>
  <dcterms:modified xsi:type="dcterms:W3CDTF">2012-09-21T19:38:59Z</dcterms:modified>
</cp:coreProperties>
</file>