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4" d="100"/>
          <a:sy n="44" d="100"/>
        </p:scale>
        <p:origin x="-2136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A08-8C7F-40DA-AF01-0B58AC4CEEC8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7125-1216-4524-A794-9B6C164B5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66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A08-8C7F-40DA-AF01-0B58AC4CEEC8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7125-1216-4524-A794-9B6C164B5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5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A08-8C7F-40DA-AF01-0B58AC4CEEC8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7125-1216-4524-A794-9B6C164B5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423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A08-8C7F-40DA-AF01-0B58AC4CEEC8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7125-1216-4524-A794-9B6C164B5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06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A08-8C7F-40DA-AF01-0B58AC4CEEC8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7125-1216-4524-A794-9B6C164B5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780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A08-8C7F-40DA-AF01-0B58AC4CEEC8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7125-1216-4524-A794-9B6C164B5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16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A08-8C7F-40DA-AF01-0B58AC4CEEC8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7125-1216-4524-A794-9B6C164B5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251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A08-8C7F-40DA-AF01-0B58AC4CEEC8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7125-1216-4524-A794-9B6C164B5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700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A08-8C7F-40DA-AF01-0B58AC4CEEC8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7125-1216-4524-A794-9B6C164B5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15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A08-8C7F-40DA-AF01-0B58AC4CEEC8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7125-1216-4524-A794-9B6C164B5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199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3A08-8C7F-40DA-AF01-0B58AC4CEEC8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7125-1216-4524-A794-9B6C164B5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962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3A08-8C7F-40DA-AF01-0B58AC4CEEC8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17125-1216-4524-A794-9B6C164B5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61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E:\Портфолио Максатовой Л.В\1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306017" y="224644"/>
            <a:ext cx="4531966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23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E:\Портфолио Максатовой Л.В\1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52"/>
            <a:ext cx="3786214" cy="6715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E:\Портфолио Максатовой Л.В\17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42852"/>
            <a:ext cx="4643438" cy="6572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11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" name="Рисунок 9" descr="E:\Портфолио Максатовой Л.В\19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E:\Портфолио Максатовой Л.В\18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327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77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:\Портфолио Максатовой Л.В\2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48" cy="7000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E:\Портфолио Максатовой Л.В\21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3214" y="0"/>
            <a:ext cx="443078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89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E:\Портфолио Максатовой Л.В\2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2975748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Портфолио Максатовой Л.В\23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43290" y="357182"/>
            <a:ext cx="4500594" cy="4929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3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:\Портфолио Максатовой Л.В\2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9041" y="736207"/>
            <a:ext cx="5072098" cy="4314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E:\Портфолио Максатовой Л.В\25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28604"/>
            <a:ext cx="4109365" cy="5338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19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:\Портфолио Максатовой Л.В\2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Портфолио Максатовой Л.В\27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58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:\Портфолио Максатовой Л.В\2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Портфолио Максатовой Л.В\29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00562" y="0"/>
            <a:ext cx="4214842" cy="6429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32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8662" y="714356"/>
            <a:ext cx="6786610" cy="425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830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E:\Портфолио Максатовой Л.В\3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14546" y="642918"/>
            <a:ext cx="5214974" cy="6215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38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:\Портфолио Максатовой Л.В\3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14290"/>
            <a:ext cx="5000660" cy="6429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0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:\Портфолио Максатовой Л.В\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4214842" cy="6126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:\Портфолио Максатовой Л.В\3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28860" y="642918"/>
            <a:ext cx="4500594" cy="5626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36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E:\Портфолио Максатовой Л.В\34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176464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63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:\Портфолио Максатовой Л.В\3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28794" y="571480"/>
            <a:ext cx="4643469" cy="6000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30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:\Портфолио Максатовой Л.В\35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331698" y="188640"/>
            <a:ext cx="4480603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94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E:\Портфолио Максатовой Л.В\3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71670" y="571480"/>
            <a:ext cx="4786345" cy="5715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34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E:\Портфолио Максатовой Л.В\38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70530" y="174948"/>
            <a:ext cx="4602940" cy="6508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91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E:\Портфолио Максатовой Л.В\3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E:\Портфолио Максатовой Л.В\40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44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E:\Портфолио Максатовой Л.В\4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E:\Портфолио Максатовой Л.В\42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31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E:\Портфолио Максатовой Л.В\4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E:\Портфолио Максатовой Л.В\44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22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:\Портфолио Максатовой Л.В\4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485778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85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E:\Портфолио Максатовой Л.В\4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968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29190" y="0"/>
            <a:ext cx="3625873" cy="595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923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:\Портфолио Максатовой Л.В\4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28860" y="0"/>
            <a:ext cx="421484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12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E:\Портфолио Максатовой Л.В\4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E:\Портфолио Максатовой Л.В\48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35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E:\Портфолио Максатовой Л.В\4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40719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Портфолио Максатовой Л.В\50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1339" y="149867"/>
            <a:ext cx="4752528" cy="4452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02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:\Портфолио Максатовой Л.В\5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189" y="-91189"/>
            <a:ext cx="4461057" cy="4643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E:\Портфолио Максатовой Л.В\52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23541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79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:\Портфолио Максатовой Л.В\5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57166"/>
            <a:ext cx="4500594" cy="6000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77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:\Портфолио Максатовой Л.В\5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85728"/>
            <a:ext cx="4286280" cy="6143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50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:\Портфолио Максатовой Л.В\5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285728"/>
            <a:ext cx="3857620" cy="6215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Портфолио Максатовой Л.В\56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28604"/>
            <a:ext cx="4429124" cy="5980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07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:\Портфолио Максатовой Л.В\5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4810" cy="5715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Портфолио Максатовой Л.В\57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2066" y="0"/>
            <a:ext cx="4071934" cy="5857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81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E:\Портфолио Максатовой Л.В\5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3892494" cy="6143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E:\Портфолио Максатовой Л.В\60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66"/>
            <a:ext cx="4143404" cy="6072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23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E:\Портфолио Максатовой Л.В\6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E:\Портфолио Максатовой Л.В\62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10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E:\Портфолио Максатовой Л.В\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4214810" cy="6143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Портфолио Максатовой Л.В\7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9124" y="642918"/>
            <a:ext cx="4429156" cy="6072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07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:\Портфолио Максатовой Л.В\6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4810" cy="6572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Портфолио Максатовой Л.В\64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51512" y="0"/>
            <a:ext cx="4392488" cy="6572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64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E:\Портфолио Максатовой Л.В\6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85728"/>
            <a:ext cx="4786346" cy="6572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99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E:\Портфолио Максатовой Л.В\6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6565" y="-1148036"/>
            <a:ext cx="6010869" cy="9144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54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:\Портфолио Максатовой Л.В\6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8774" y="-1393049"/>
            <a:ext cx="5500727" cy="8858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99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:\Изображение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0"/>
            <a:ext cx="492922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4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:\Портфолио Максатовой Л.В\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28860" y="571480"/>
            <a:ext cx="4214842" cy="5715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05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:\Портфолио Максатовой Л.В\1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4143404" cy="5857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Портфолио Максатовой Л.В\11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2852"/>
            <a:ext cx="4214842" cy="5857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55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E:\Портфолио Максатовой Л.В\1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214842" cy="5740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E:\Портфолио Максатовой Л.В\13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4290"/>
            <a:ext cx="4286279" cy="5857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3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E:\Портфолио Максатовой Л.В\14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435768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держимое 8" descr="E:\Портфолио Максатовой Л.В\15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628" y="0"/>
            <a:ext cx="414337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76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0</Words>
  <Application>Microsoft Office PowerPoint</Application>
  <PresentationFormat>Экран (4:3)</PresentationFormat>
  <Paragraphs>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7</cp:lastModifiedBy>
  <cp:revision>35</cp:revision>
  <dcterms:created xsi:type="dcterms:W3CDTF">2013-02-05T08:31:40Z</dcterms:created>
  <dcterms:modified xsi:type="dcterms:W3CDTF">2013-04-05T10:15:38Z</dcterms:modified>
</cp:coreProperties>
</file>