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8" r:id="rId2"/>
    <p:sldId id="257" r:id="rId3"/>
    <p:sldId id="261" r:id="rId4"/>
    <p:sldId id="263" r:id="rId5"/>
    <p:sldId id="264" r:id="rId6"/>
    <p:sldId id="265" r:id="rId7"/>
    <p:sldId id="260" r:id="rId8"/>
    <p:sldId id="258" r:id="rId9"/>
    <p:sldId id="271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3" autoAdjust="0"/>
  </p:normalViewPr>
  <p:slideViewPr>
    <p:cSldViewPr>
      <p:cViewPr varScale="1">
        <p:scale>
          <a:sx n="83" d="100"/>
          <a:sy n="83" d="100"/>
        </p:scale>
        <p:origin x="-4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ECA0E-BBD3-445B-96D7-69D6C837AEDF}" type="datetimeFigureOut">
              <a:rPr lang="ru-RU" smtClean="0"/>
              <a:pPr/>
              <a:t>14.06.2011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BE1CA-1396-4A59-AE36-76C8294CC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CD070CD-E599-4DCD-8587-F76925E60FCB}" type="datetimeFigureOut">
              <a:rPr lang="ru-RU" smtClean="0"/>
              <a:pPr/>
              <a:t>14.06.2011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8A1D0B2-A6FF-4E86-BD9E-0215DBE6C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70CD-E599-4DCD-8587-F76925E60FCB}" type="datetimeFigureOut">
              <a:rPr lang="ru-RU" smtClean="0"/>
              <a:pPr/>
              <a:t>14.06.2011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D0B2-A6FF-4E86-BD9E-0215DBE6C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70CD-E599-4DCD-8587-F76925E60FCB}" type="datetimeFigureOut">
              <a:rPr lang="ru-RU" smtClean="0"/>
              <a:pPr/>
              <a:t>14.06.2011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D0B2-A6FF-4E86-BD9E-0215DBE6C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14.06.2011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CD070CD-E599-4DCD-8587-F76925E60FCB}" type="datetimeFigureOut">
              <a:rPr lang="ru-RU" smtClean="0"/>
              <a:pPr/>
              <a:t>14.06.2011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D0B2-A6FF-4E86-BD9E-0215DBE6C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CD070CD-E599-4DCD-8587-F76925E60FCB}" type="datetimeFigureOut">
              <a:rPr lang="ru-RU" smtClean="0"/>
              <a:pPr/>
              <a:t>14.06.2011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8A1D0B2-A6FF-4E86-BD9E-0215DBE6C5E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CD070CD-E599-4DCD-8587-F76925E60FCB}" type="datetimeFigureOut">
              <a:rPr lang="ru-RU" smtClean="0"/>
              <a:pPr/>
              <a:t>14.06.2011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8A1D0B2-A6FF-4E86-BD9E-0215DBE6C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CD070CD-E599-4DCD-8587-F76925E60FCB}" type="datetimeFigureOut">
              <a:rPr lang="ru-RU" smtClean="0"/>
              <a:pPr/>
              <a:t>14.06.2011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8A1D0B2-A6FF-4E86-BD9E-0215DBE6C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70CD-E599-4DCD-8587-F76925E60FCB}" type="datetimeFigureOut">
              <a:rPr lang="ru-RU" smtClean="0"/>
              <a:pPr/>
              <a:t>14.06.2011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D0B2-A6FF-4E86-BD9E-0215DBE6C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CD070CD-E599-4DCD-8587-F76925E60FCB}" type="datetimeFigureOut">
              <a:rPr lang="ru-RU" smtClean="0"/>
              <a:pPr/>
              <a:t>14.06.2011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8A1D0B2-A6FF-4E86-BD9E-0215DBE6C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CD070CD-E599-4DCD-8587-F76925E60FCB}" type="datetimeFigureOut">
              <a:rPr lang="ru-RU" smtClean="0"/>
              <a:pPr/>
              <a:t>14.06.2011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8A1D0B2-A6FF-4E86-BD9E-0215DBE6C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CD070CD-E599-4DCD-8587-F76925E60FCB}" type="datetimeFigureOut">
              <a:rPr lang="ru-RU" smtClean="0"/>
              <a:pPr/>
              <a:t>14.06.2011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8A1D0B2-A6FF-4E86-BD9E-0215DBE6C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CD070CD-E599-4DCD-8587-F76925E60FCB}" type="datetimeFigureOut">
              <a:rPr lang="ru-RU" smtClean="0"/>
              <a:pPr/>
              <a:t>14.06.2011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8A1D0B2-A6FF-4E86-BD9E-0215DBE6C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4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>МОЛОДЦЫ!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1857364"/>
            <a:ext cx="2357454" cy="642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6"/>
                </a:solidFill>
              </a:rPr>
              <a:t>поднялся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857752" y="1857364"/>
            <a:ext cx="3857652" cy="71438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3200" b="1" dirty="0">
                <a:solidFill>
                  <a:schemeClr val="bg1"/>
                </a:solidFill>
              </a:rPr>
              <a:t>высоко  в воздух.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1714488"/>
            <a:ext cx="2400288" cy="78581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09600" y="1866888"/>
            <a:ext cx="2400288" cy="78581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1857364"/>
            <a:ext cx="24288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1.Самолёт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2571744"/>
            <a:ext cx="40719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2. Лётчик </a:t>
            </a:r>
            <a:r>
              <a:rPr lang="ru-RU" sz="3000" b="1" dirty="0">
                <a:solidFill>
                  <a:schemeClr val="bg1"/>
                </a:solidFill>
              </a:rPr>
              <a:t>уверенно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4429124" y="2571744"/>
            <a:ext cx="1714512" cy="71438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3200" b="1" dirty="0">
                <a:solidFill>
                  <a:schemeClr val="accent6"/>
                </a:solidFill>
              </a:rPr>
              <a:t>ведёт</a:t>
            </a:r>
            <a:endParaRPr kumimoji="0" lang="ru-RU" sz="3000" b="1" u="none" strike="noStrike" kern="1200" cap="none" spc="0" normalizeH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5857884" y="2571744"/>
            <a:ext cx="3009920" cy="57150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3000" b="1" dirty="0">
                <a:solidFill>
                  <a:schemeClr val="bg1"/>
                </a:solidFill>
              </a:rPr>
              <a:t>самолёт</a:t>
            </a:r>
            <a:r>
              <a:rPr lang="ru-RU" sz="3000" b="1" dirty="0" smtClean="0">
                <a:solidFill>
                  <a:schemeClr val="bg1"/>
                </a:solidFill>
              </a:rPr>
              <a:t>.</a:t>
            </a:r>
            <a:endParaRPr kumimoji="0" lang="ru-RU" sz="30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3357562"/>
            <a:ext cx="49292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3.Мы  </a:t>
            </a:r>
            <a:r>
              <a:rPr lang="ru-RU" sz="3000" b="1" dirty="0">
                <a:solidFill>
                  <a:schemeClr val="bg1"/>
                </a:solidFill>
              </a:rPr>
              <a:t>верим, что полёт</a:t>
            </a: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5072066" y="3429000"/>
            <a:ext cx="1785950" cy="571504"/>
          </a:xfrm>
          <a:prstGeom prst="rect">
            <a:avLst/>
          </a:prstGeom>
        </p:spPr>
        <p:txBody>
          <a:bodyPr vert="horz" anchor="t">
            <a:normAutofit fontScale="85000" lnSpcReduction="10000"/>
          </a:bodyPr>
          <a:lstStyle/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3200" b="1" dirty="0">
                <a:solidFill>
                  <a:schemeClr val="accent6"/>
                </a:solidFill>
              </a:rPr>
              <a:t>пройдёт</a:t>
            </a:r>
            <a:endParaRPr kumimoji="0" lang="ru-RU" sz="3000" b="1" u="none" strike="noStrike" kern="1200" cap="none" spc="0" normalizeH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6786578" y="3357562"/>
            <a:ext cx="2233626" cy="78581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3200" b="1" dirty="0" smtClean="0">
                <a:solidFill>
                  <a:schemeClr val="bg1"/>
                </a:solidFill>
              </a:rPr>
              <a:t>успешно</a:t>
            </a:r>
            <a:endParaRPr kumimoji="0" lang="ru-RU" sz="30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034" y="4786322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Слова-подсказки:  ведёт, пройдёт, поднялся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ru-RU" sz="3200" b="1" dirty="0" smtClean="0">
                <a:solidFill>
                  <a:schemeClr val="bg1"/>
                </a:solidFill>
              </a:rPr>
              <a:t>заводит.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build="p"/>
      <p:bldP spid="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500042"/>
            <a:ext cx="5872146" cy="5429288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endParaRPr lang="ru-RU" sz="4500" b="1" dirty="0" smtClean="0"/>
          </a:p>
          <a:p>
            <a:pPr>
              <a:buFontTx/>
              <a:buChar char="-"/>
            </a:pPr>
            <a:r>
              <a:rPr lang="ru-RU" sz="4500" b="1" dirty="0" smtClean="0">
                <a:solidFill>
                  <a:schemeClr val="bg1"/>
                </a:solidFill>
              </a:rPr>
              <a:t>Учиться задавать вопросы к таким словам.</a:t>
            </a:r>
          </a:p>
          <a:p>
            <a:pPr>
              <a:buNone/>
            </a:pPr>
            <a:endParaRPr lang="ru-RU" sz="45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sz="4500" b="1" dirty="0" smtClean="0">
                <a:solidFill>
                  <a:schemeClr val="bg1"/>
                </a:solidFill>
              </a:rPr>
              <a:t>Уметь находить эти слова в устной и письменной речи.</a:t>
            </a:r>
            <a:endParaRPr lang="ru-RU" sz="45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vosklic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2714644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30133" r="30133"/>
          <a:stretch>
            <a:fillRect/>
          </a:stretch>
        </p:blipFill>
        <p:spPr bwMode="auto">
          <a:xfrm>
            <a:off x="228600" y="285728"/>
            <a:ext cx="248601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"/>
          <p:cNvSpPr>
            <a:spLocks noGrp="1"/>
          </p:cNvSpPr>
          <p:nvPr>
            <p:ph type="body" sz="quarter" idx="13"/>
          </p:nvPr>
        </p:nvSpPr>
        <p:spPr>
          <a:xfrm>
            <a:off x="228600" y="2500306"/>
            <a:ext cx="2486012" cy="78581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extLst/>
          </a:lstStyle>
          <a:p>
            <a:r>
              <a:rPr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sz="36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Лётчик</a:t>
            </a:r>
            <a:endParaRPr lang="ru-RU" sz="36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 cstate="print"/>
          <a:srcRect l="2099" r="2099"/>
          <a:stretch>
            <a:fillRect/>
          </a:stretch>
        </p:blipFill>
        <p:spPr bwMode="auto">
          <a:xfrm>
            <a:off x="3214678" y="285728"/>
            <a:ext cx="25003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 descr="Профессии_7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4" cstate="print"/>
          <a:srcRect l="585" r="585"/>
          <a:stretch>
            <a:fillRect/>
          </a:stretch>
        </p:blipFill>
        <p:spPr bwMode="auto">
          <a:xfrm>
            <a:off x="6215074" y="285728"/>
            <a:ext cx="2571768" cy="2214578"/>
          </a:xfrm>
          <a:prstGeom prst="rect">
            <a:avLst/>
          </a:prstGeom>
          <a:noFill/>
        </p:spPr>
      </p:pic>
      <p:sp>
        <p:nvSpPr>
          <p:cNvPr id="13" name="Rectangle 3"/>
          <p:cNvSpPr>
            <a:spLocks noGrp="1"/>
          </p:cNvSpPr>
          <p:nvPr>
            <p:ph type="body" sz="quarter" idx="15"/>
          </p:nvPr>
        </p:nvSpPr>
        <p:spPr>
          <a:xfrm>
            <a:off x="6215074" y="2500306"/>
            <a:ext cx="2571768" cy="71438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62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extLst/>
          </a:lstStyle>
          <a:p>
            <a:r>
              <a:rPr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sz="48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Инженер</a:t>
            </a:r>
            <a:endParaRPr lang="ru-RU" sz="48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7" name="Picture 2" descr="C:\Documents and Settings\Aliya\Рабочий стол\Профессия\img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429000"/>
            <a:ext cx="2786081" cy="2357454"/>
          </a:xfrm>
          <a:prstGeom prst="rect">
            <a:avLst/>
          </a:prstGeom>
          <a:noFill/>
        </p:spPr>
      </p:pic>
      <p:sp>
        <p:nvSpPr>
          <p:cNvPr id="18" name="Rectangle 8"/>
          <p:cNvSpPr txBox="1">
            <a:spLocks/>
          </p:cNvSpPr>
          <p:nvPr/>
        </p:nvSpPr>
        <p:spPr>
          <a:xfrm>
            <a:off x="1000100" y="5786454"/>
            <a:ext cx="2786082" cy="7858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sz="60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3"/>
          <p:cNvSpPr txBox="1">
            <a:spLocks/>
          </p:cNvSpPr>
          <p:nvPr/>
        </p:nvSpPr>
        <p:spPr>
          <a:xfrm>
            <a:off x="3214678" y="2500306"/>
            <a:ext cx="2571768" cy="7858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62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extLst/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Милиционер</a:t>
            </a:r>
            <a:endParaRPr kumimoji="0" lang="ru-RU" sz="4400" b="1" i="0" u="none" strike="noStrike" kern="1200" cap="none" spc="150" normalizeH="0" baseline="0" noProof="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" descr="C:\Documents and Settings\Aliya\Рабочий стол\Профессия\c1602a69f94b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6" cstate="print"/>
          <a:srcRect t="2694" b="2694"/>
          <a:stretch>
            <a:fillRect/>
          </a:stretch>
        </p:blipFill>
        <p:spPr bwMode="auto">
          <a:xfrm>
            <a:off x="5214942" y="3571876"/>
            <a:ext cx="2643206" cy="2214578"/>
          </a:xfrm>
          <a:prstGeom prst="rect">
            <a:avLst/>
          </a:prstGeom>
          <a:noFill/>
        </p:spPr>
      </p:pic>
      <p:sp>
        <p:nvSpPr>
          <p:cNvPr id="22" name="Текст 2"/>
          <p:cNvSpPr txBox="1">
            <a:spLocks/>
          </p:cNvSpPr>
          <p:nvPr/>
        </p:nvSpPr>
        <p:spPr>
          <a:xfrm>
            <a:off x="5214942" y="5786454"/>
            <a:ext cx="2643206" cy="7858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sz="36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Врач</a:t>
            </a:r>
            <a:endParaRPr kumimoji="0" lang="ru-RU" sz="3600" b="1" i="0" u="none" strike="noStrike" kern="1200" cap="none" spc="150" normalizeH="0" baseline="0" noProof="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1538" y="578645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600" b="1" dirty="0" smtClean="0">
                <a:solidFill>
                  <a:schemeClr val="bg1"/>
                </a:solidFill>
              </a:rPr>
              <a:t>     </a:t>
            </a:r>
            <a:r>
              <a:rPr sz="3600" b="1" dirty="0" err="1" smtClean="0">
                <a:solidFill>
                  <a:schemeClr val="bg1"/>
                </a:solidFill>
              </a:rPr>
              <a:t>Повар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428604"/>
            <a:ext cx="5972188" cy="602620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9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6500" b="1" dirty="0" smtClean="0">
                <a:solidFill>
                  <a:schemeClr val="bg1"/>
                </a:solidFill>
              </a:rPr>
              <a:t>Чтобы тебя понимали правильно, устная или письменная речь должна </a:t>
            </a:r>
          </a:p>
          <a:p>
            <a:pPr algn="ctr">
              <a:buNone/>
            </a:pPr>
            <a:r>
              <a:rPr lang="ru-RU" sz="6500" b="1" dirty="0" smtClean="0">
                <a:solidFill>
                  <a:schemeClr val="bg1"/>
                </a:solidFill>
              </a:rPr>
              <a:t>быть точной.</a:t>
            </a:r>
            <a:endParaRPr lang="ru-RU" sz="65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vosklic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85728"/>
            <a:ext cx="2500330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each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500042"/>
            <a:ext cx="7143800" cy="5500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8926" y="1714488"/>
            <a:ext cx="2249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</a:rPr>
              <a:t>Учитель</a:t>
            </a:r>
            <a:endParaRPr lang="ru-RU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357166"/>
            <a:ext cx="2000264" cy="35719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Что делает?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2000240"/>
            <a:ext cx="5329246" cy="857256"/>
          </a:xfrm>
          <a:prstGeom prst="rect">
            <a:avLst/>
          </a:prstGeom>
        </p:spPr>
        <p:txBody>
          <a:bodyPr vert="horz" anchor="t">
            <a:normAutofit fontScale="92500" lnSpcReduction="2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Повар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chemeClr val="accent6"/>
                </a:solidFill>
              </a:rPr>
              <a:t>делает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компоты-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Это тоже хорошо.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71472" y="571480"/>
            <a:ext cx="5329246" cy="114300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Летчик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водит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самолеты-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 очень хорошо!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785918" y="1643050"/>
            <a:ext cx="2000264" cy="357190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делает?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928794" y="2786058"/>
            <a:ext cx="2000264" cy="357190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делает?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642910" y="3071810"/>
            <a:ext cx="5481646" cy="2143140"/>
          </a:xfrm>
          <a:prstGeom prst="rect">
            <a:avLst/>
          </a:prstGeom>
        </p:spPr>
        <p:txBody>
          <a:bodyPr vert="horz" anchor="t">
            <a:normAutofit fontScale="92500"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Доктор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chemeClr val="accent6"/>
                </a:solidFill>
              </a:rPr>
              <a:t>лечит </a:t>
            </a:r>
            <a:r>
              <a:rPr lang="ru-RU" sz="3200" b="1" dirty="0" smtClean="0">
                <a:solidFill>
                  <a:schemeClr val="bg1"/>
                </a:solidFill>
              </a:rPr>
              <a:t>нас от кори,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Есть учительница в школе.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Мамы разные нужны,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Мамы разные важны.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795310" y="5143512"/>
            <a:ext cx="5481646" cy="1500198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Вопросы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выбора: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Кто? Что? Какой?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делает?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 descr="0a2ad920eaadc4b3c0854651259dea1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4572008"/>
            <a:ext cx="2643206" cy="1928826"/>
          </a:xfrm>
          <a:prstGeom prst="rect">
            <a:avLst/>
          </a:prstGeom>
        </p:spPr>
      </p:pic>
      <p:pic>
        <p:nvPicPr>
          <p:cNvPr id="12" name="Рисунок 11" descr="1251378001_pil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"/>
            <a:ext cx="3500430" cy="2357430"/>
          </a:xfrm>
          <a:prstGeom prst="rect">
            <a:avLst/>
          </a:prstGeom>
        </p:spPr>
      </p:pic>
      <p:pic>
        <p:nvPicPr>
          <p:cNvPr id="14" name="Рисунок 13" descr="povar_img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2357430"/>
            <a:ext cx="1628775" cy="211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0"/>
            <a:ext cx="6329378" cy="166652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русском языке есть слова, которые отвечают на вопросы: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Что делать?        </a:t>
            </a:r>
            <a:endParaRPr lang="ru-RU" sz="3000" dirty="0" smtClean="0">
              <a:solidFill>
                <a:schemeClr val="bg1"/>
              </a:solidFill>
            </a:endParaRPr>
          </a:p>
          <a:p>
            <a:r>
              <a:rPr lang="ru-RU" sz="3000" b="1" dirty="0" smtClean="0">
                <a:solidFill>
                  <a:schemeClr val="bg1"/>
                </a:solidFill>
              </a:rPr>
              <a:t>Что делает? </a:t>
            </a:r>
          </a:p>
          <a:p>
            <a:r>
              <a:rPr lang="ru-RU" sz="3000" b="1" dirty="0" smtClean="0">
                <a:solidFill>
                  <a:schemeClr val="bg1"/>
                </a:solidFill>
              </a:rPr>
              <a:t>Что делал?    </a:t>
            </a:r>
            <a:r>
              <a:rPr lang="ru-RU" sz="3000" b="1" dirty="0" smtClean="0"/>
              <a:t>                                 </a:t>
            </a:r>
            <a:endParaRPr lang="ru-RU" sz="3000" dirty="0" smtClean="0"/>
          </a:p>
          <a:p>
            <a:r>
              <a:rPr lang="ru-RU" sz="3000" b="1" dirty="0" smtClean="0">
                <a:solidFill>
                  <a:schemeClr val="bg1"/>
                </a:solidFill>
              </a:rPr>
              <a:t>Что сделать?        </a:t>
            </a:r>
            <a:endParaRPr lang="ru-RU" sz="3000" dirty="0" smtClean="0">
              <a:solidFill>
                <a:schemeClr val="bg1"/>
              </a:solidFill>
            </a:endParaRPr>
          </a:p>
          <a:p>
            <a:r>
              <a:rPr lang="ru-RU" sz="3000" b="1" dirty="0" smtClean="0">
                <a:solidFill>
                  <a:schemeClr val="bg1"/>
                </a:solidFill>
              </a:rPr>
              <a:t>Что сделал?          </a:t>
            </a:r>
            <a:endParaRPr lang="ru-RU" sz="3000" dirty="0" smtClean="0">
              <a:solidFill>
                <a:schemeClr val="bg1"/>
              </a:solidFill>
            </a:endParaRPr>
          </a:p>
          <a:p>
            <a:r>
              <a:rPr lang="ru-RU" sz="3000" b="1" dirty="0" smtClean="0">
                <a:solidFill>
                  <a:schemeClr val="bg1"/>
                </a:solidFill>
              </a:rPr>
              <a:t>Что сделает?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Что будет делать?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3000372"/>
            <a:ext cx="4038600" cy="57150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sz="3200" b="1" dirty="0" smtClean="0">
                <a:solidFill>
                  <a:schemeClr val="accent6"/>
                </a:solidFill>
              </a:rPr>
              <a:t>сварить, вылечить</a:t>
            </a:r>
            <a:r>
              <a:rPr lang="ru-RU" sz="3200" dirty="0" smtClean="0">
                <a:solidFill>
                  <a:schemeClr val="accent6"/>
                </a:solidFill>
              </a:rPr>
              <a:t> </a:t>
            </a:r>
          </a:p>
          <a:p>
            <a:pPr>
              <a:buNone/>
            </a:pPr>
            <a:endParaRPr lang="ru-RU" sz="3200" dirty="0"/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4643438" y="1571612"/>
            <a:ext cx="4038600" cy="1277935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варить,  лечить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варит,     лечит</a:t>
            </a:r>
            <a:endParaRPr kumimoji="0" lang="ru-RU" sz="3000" b="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9otdE01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0"/>
            <a:ext cx="1500188" cy="1714497"/>
          </a:xfrm>
          <a:prstGeom prst="rect">
            <a:avLst/>
          </a:prstGeom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4714876" y="4357694"/>
            <a:ext cx="4429124" cy="857256"/>
          </a:xfrm>
          <a:prstGeom prst="rect">
            <a:avLst/>
          </a:prstGeom>
        </p:spPr>
        <p:txBody>
          <a:bodyPr vert="horz" anchor="t">
            <a:normAutofit fontScale="700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ru-RU" sz="3900" b="1" dirty="0" smtClean="0">
                <a:solidFill>
                  <a:schemeClr val="accent6"/>
                </a:solidFill>
              </a:rPr>
              <a:t>б</a:t>
            </a:r>
            <a:r>
              <a:rPr kumimoji="0" lang="ru-RU" sz="3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удет</a:t>
            </a:r>
            <a:r>
              <a:rPr kumimoji="0" lang="ru-RU" sz="3900" b="1" i="0" u="none" strike="noStrike" kern="120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варить</a:t>
            </a:r>
            <a:r>
              <a:rPr kumimoji="0" lang="ru-RU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ru-RU" sz="3900" b="1" dirty="0" smtClean="0">
                <a:solidFill>
                  <a:schemeClr val="accent6"/>
                </a:solidFill>
              </a:rPr>
              <a:t>будет лечить</a:t>
            </a:r>
            <a:endParaRPr kumimoji="0" lang="ru-RU" sz="3900" b="0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4643438" y="2571744"/>
            <a:ext cx="4119562" cy="500066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варил,    лечил </a:t>
            </a:r>
            <a:endParaRPr kumimoji="0" lang="ru-RU" sz="3100" b="0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4714876" y="3357562"/>
            <a:ext cx="4214842" cy="57150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сварил, вылечил </a:t>
            </a:r>
            <a:endParaRPr kumimoji="0" lang="ru-RU" sz="3100" b="0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3"/>
          <p:cNvSpPr txBox="1">
            <a:spLocks/>
          </p:cNvSpPr>
          <p:nvPr/>
        </p:nvSpPr>
        <p:spPr>
          <a:xfrm>
            <a:off x="4714876" y="3786190"/>
            <a:ext cx="4581524" cy="57150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сварит, вылечит </a:t>
            </a:r>
            <a:endParaRPr kumimoji="0" lang="ru-RU" sz="3100" b="0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405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                               </a:t>
            </a:r>
            <a:r>
              <a:rPr lang="ru-RU" sz="6000" b="1" dirty="0" smtClean="0">
                <a:solidFill>
                  <a:schemeClr val="accent6"/>
                </a:solidFill>
              </a:rPr>
              <a:t>знаю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sz="8800" b="1" dirty="0" smtClean="0">
                <a:solidFill>
                  <a:schemeClr val="accent1"/>
                </a:solidFill>
              </a:rPr>
              <a:t>Я        </a:t>
            </a:r>
            <a:r>
              <a:rPr lang="ru-RU" sz="6000" b="1" dirty="0" smtClean="0">
                <a:solidFill>
                  <a:schemeClr val="accent6"/>
                </a:solidFill>
              </a:rPr>
              <a:t>запомнил</a:t>
            </a:r>
            <a:r>
              <a:rPr lang="ru-RU" sz="8800" b="1" dirty="0" smtClean="0">
                <a:solidFill>
                  <a:schemeClr val="accent1"/>
                </a:solidFill>
              </a:rPr>
              <a:t>    </a:t>
            </a:r>
            <a:endParaRPr lang="ru-RU" sz="8000" dirty="0" smtClean="0"/>
          </a:p>
          <a:p>
            <a:pPr>
              <a:buNone/>
            </a:pPr>
            <a:r>
              <a:rPr lang="ru-RU" dirty="0" smtClean="0"/>
              <a:t>                                       </a:t>
            </a:r>
          </a:p>
          <a:p>
            <a:pPr>
              <a:buNone/>
            </a:pPr>
            <a:r>
              <a:rPr lang="ru-RU" sz="6000" b="1" dirty="0" smtClean="0">
                <a:solidFill>
                  <a:schemeClr val="accent6"/>
                </a:solidFill>
              </a:rPr>
              <a:t>                   смог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000232" y="2786058"/>
            <a:ext cx="2500330" cy="18573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000232" y="2786058"/>
            <a:ext cx="2143140" cy="14287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000232" y="1428736"/>
            <a:ext cx="2500330" cy="135732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307</TotalTime>
  <Words>179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В русском языке есть слова, которые отвечают на вопросы: </vt:lpstr>
      <vt:lpstr>Слайд 9</vt:lpstr>
      <vt:lpstr>   МОЛОДЦЫ!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машина</dc:title>
  <dc:creator>1</dc:creator>
  <cp:lastModifiedBy>User</cp:lastModifiedBy>
  <cp:revision>38</cp:revision>
  <dcterms:created xsi:type="dcterms:W3CDTF">2011-04-13T13:09:14Z</dcterms:created>
  <dcterms:modified xsi:type="dcterms:W3CDTF">2011-06-14T16:12:40Z</dcterms:modified>
</cp:coreProperties>
</file>