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5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61" y="692696"/>
            <a:ext cx="9121839" cy="548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ПК</cp:lastModifiedBy>
  <cp:revision>2</cp:revision>
  <dcterms:modified xsi:type="dcterms:W3CDTF">2015-02-14T06:30:04Z</dcterms:modified>
</cp:coreProperties>
</file>