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7"/>
  </p:notesMasterIdLst>
  <p:sldIdLst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92031-3B37-4280-A8F3-8D7EE4DF9416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5C08A-D60D-4E4D-908B-B0F77BF87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10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5D51E-D3C4-45E7-B193-6A9CF901CA17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CC6E-99D0-43C0-B92C-2D45200287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3B6-CA9A-49BD-8581-68CBE59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8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CC6E-99D0-43C0-B92C-2D45200287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3B6-CA9A-49BD-8581-68CBE59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75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CC6E-99D0-43C0-B92C-2D45200287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3B6-CA9A-49BD-8581-68CBE59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34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CC6E-99D0-43C0-B92C-2D45200287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3B6-CA9A-49BD-8581-68CBE59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411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CC6E-99D0-43C0-B92C-2D45200287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3B6-CA9A-49BD-8581-68CBE59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CC6E-99D0-43C0-B92C-2D45200287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3B6-CA9A-49BD-8581-68CBE59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63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CC6E-99D0-43C0-B92C-2D45200287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3B6-CA9A-49BD-8581-68CBE59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68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CC6E-99D0-43C0-B92C-2D45200287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3B6-CA9A-49BD-8581-68CBE59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84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CC6E-99D0-43C0-B92C-2D45200287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3B6-CA9A-49BD-8581-68CBE59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54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CC6E-99D0-43C0-B92C-2D45200287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3B6-CA9A-49BD-8581-68CBE59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52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CC6E-99D0-43C0-B92C-2D45200287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3B6-CA9A-49BD-8581-68CBE59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497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CC6E-99D0-43C0-B92C-2D45200287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3B6-CA9A-49BD-8581-68CBE59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64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CC6E-99D0-43C0-B92C-2D45200287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3B6-CA9A-49BD-8581-68CBE59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251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CC6E-99D0-43C0-B92C-2D45200287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3B6-CA9A-49BD-8581-68CBE59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14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CC6E-99D0-43C0-B92C-2D45200287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3B6-CA9A-49BD-8581-68CBE59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36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CC6E-99D0-43C0-B92C-2D45200287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3B6-CA9A-49BD-8581-68CBE59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925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CC6E-99D0-43C0-B92C-2D45200287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3B6-CA9A-49BD-8581-68CBE59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04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CC6E-99D0-43C0-B92C-2D45200287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3B6-CA9A-49BD-8581-68CBE59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63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CC6E-99D0-43C0-B92C-2D45200287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3B6-CA9A-49BD-8581-68CBE59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17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CC6E-99D0-43C0-B92C-2D45200287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3B6-CA9A-49BD-8581-68CBE59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894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CC6E-99D0-43C0-B92C-2D45200287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3B6-CA9A-49BD-8581-68CBE59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18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CC6E-99D0-43C0-B92C-2D45200287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3B6-CA9A-49BD-8581-68CBE59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56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CC6E-99D0-43C0-B92C-2D45200287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3B6-CA9A-49BD-8581-68CBE59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526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CC6E-99D0-43C0-B92C-2D45200287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3B6-CA9A-49BD-8581-68CBE59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7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CC6E-99D0-43C0-B92C-2D45200287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3B6-CA9A-49BD-8581-68CBE59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67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CC6E-99D0-43C0-B92C-2D45200287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3B6-CA9A-49BD-8581-68CBE59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400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CC6E-99D0-43C0-B92C-2D45200287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3B6-CA9A-49BD-8581-68CBE59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3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CC6E-99D0-43C0-B92C-2D45200287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3B6-CA9A-49BD-8581-68CBE59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71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CC6E-99D0-43C0-B92C-2D45200287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3B6-CA9A-49BD-8581-68CBE59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4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CC6E-99D0-43C0-B92C-2D45200287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3B6-CA9A-49BD-8581-68CBE59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1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CC6E-99D0-43C0-B92C-2D45200287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3B6-CA9A-49BD-8581-68CBE59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6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CC6E-99D0-43C0-B92C-2D45200287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3B6-CA9A-49BD-8581-68CBE59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6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CC6E-99D0-43C0-B92C-2D45200287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3B6-CA9A-49BD-8581-68CBE59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7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FCC6E-99D0-43C0-B92C-2D45200287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953B6-CA9A-49BD-8581-68CBE59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9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7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FCC6E-99D0-43C0-B92C-2D45200287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953B6-CA9A-49BD-8581-68CBE59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7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FCC6E-99D0-43C0-B92C-2D45200287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953B6-CA9A-49BD-8581-68CBE59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500174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молока</a:t>
            </a:r>
            <a:endParaRPr lang="ru-RU" sz="6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korporacia.ru/sites/default/files/imagecache/product_full/autoUpload/molok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924944"/>
            <a:ext cx="3933056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14942" y="4149080"/>
            <a:ext cx="357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Выполнили: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Ученики 2 «В» класса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Монахова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Л.А.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44" y="642939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г.Стрежевой, 2014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0"/>
            <a:ext cx="75401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Муниципальное автономное общеобразовательное учреждение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средняя общеобразовательная школа № 7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с углубленным изучением отдельных предметов.</a:t>
            </a:r>
          </a:p>
          <a:p>
            <a:pPr algn="ctr"/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285728"/>
            <a:ext cx="8686800" cy="555468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i="1" dirty="0" smtClean="0">
                <a:solidFill>
                  <a:srgbClr val="002060"/>
                </a:solidFill>
              </a:rPr>
              <a:t>Цель: </a:t>
            </a:r>
            <a:r>
              <a:rPr lang="ru-RU" sz="4400" dirty="0" smtClean="0">
                <a:solidFill>
                  <a:srgbClr val="002060"/>
                </a:solidFill>
              </a:rPr>
              <a:t>изучить способы хранения молока и выявить лучший.</a:t>
            </a:r>
          </a:p>
          <a:p>
            <a:pPr>
              <a:buNone/>
            </a:pPr>
            <a:endParaRPr lang="ru-RU" sz="18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4400" b="1" i="1" dirty="0" smtClean="0">
                <a:solidFill>
                  <a:srgbClr val="002060"/>
                </a:solidFill>
              </a:rPr>
              <a:t>Задачи:</a:t>
            </a:r>
            <a:endParaRPr lang="ru-RU" sz="4400" i="1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ru-RU" sz="4400" dirty="0" smtClean="0">
                <a:solidFill>
                  <a:srgbClr val="002060"/>
                </a:solidFill>
              </a:rPr>
              <a:t>1. Выяснить какие способы хранения молока существуют</a:t>
            </a:r>
          </a:p>
          <a:p>
            <a:pPr lvl="0">
              <a:buNone/>
            </a:pPr>
            <a:r>
              <a:rPr lang="ru-RU" sz="4400" dirty="0" smtClean="0">
                <a:solidFill>
                  <a:srgbClr val="002060"/>
                </a:solidFill>
              </a:rPr>
              <a:t>2. Выявить лучший способ хранения молока</a:t>
            </a:r>
          </a:p>
        </p:txBody>
      </p:sp>
    </p:spTree>
    <p:extLst>
      <p:ext uri="{BB962C8B-B14F-4D97-AF65-F5344CB8AC3E}">
        <p14:creationId xmlns:p14="http://schemas.microsoft.com/office/powerpoint/2010/main" val="324788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исследования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http://storage.esp.tomsk.gov.ru/files/7366/2592-3888/IMG_446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r="37488" b="68011"/>
          <a:stretch/>
        </p:blipFill>
        <p:spPr bwMode="auto">
          <a:xfrm>
            <a:off x="323528" y="1340768"/>
            <a:ext cx="2695802" cy="24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Admin\AppData\Local\Temp\Rar$DIa0.675\DSC0695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51" b="18803"/>
          <a:stretch/>
        </p:blipFill>
        <p:spPr bwMode="auto">
          <a:xfrm>
            <a:off x="1619672" y="4005064"/>
            <a:ext cx="5941695" cy="2190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08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Экран (4:3)</PresentationFormat>
  <Paragraphs>18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1_Тема Office</vt:lpstr>
      <vt:lpstr>2_Тема Office</vt:lpstr>
      <vt:lpstr>3_Тема Office</vt:lpstr>
      <vt:lpstr>Хранение молока</vt:lpstr>
      <vt:lpstr>Презентация PowerPoint</vt:lpstr>
      <vt:lpstr>Методика исследования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Хранение молока</dc:title>
  <dc:creator>Admin</dc:creator>
  <cp:lastModifiedBy>Admin</cp:lastModifiedBy>
  <cp:revision>1</cp:revision>
  <dcterms:created xsi:type="dcterms:W3CDTF">2014-03-26T14:14:54Z</dcterms:created>
  <dcterms:modified xsi:type="dcterms:W3CDTF">2014-03-26T14:16:00Z</dcterms:modified>
</cp:coreProperties>
</file>