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304" r:id="rId2"/>
    <p:sldId id="289" r:id="rId3"/>
    <p:sldId id="286" r:id="rId4"/>
    <p:sldId id="287" r:id="rId5"/>
    <p:sldId id="292" r:id="rId6"/>
    <p:sldId id="295" r:id="rId7"/>
    <p:sldId id="296" r:id="rId8"/>
    <p:sldId id="298" r:id="rId9"/>
    <p:sldId id="300" r:id="rId10"/>
    <p:sldId id="301" r:id="rId11"/>
    <p:sldId id="29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2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D13-8D84-4FCD-8889-5F04FEB478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9FC1D-42E7-4D83-A316-A74B7CC599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42B4B-2BB8-4E2C-8A4B-DFDC4663A5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48238-BB34-4D4B-AD05-B4D1A521A1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BBBAD-4FAC-460A-8683-08F41F6365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861AD-A7C7-4C2B-A904-D4051C1CF3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228AF-F03B-4F42-A733-C4D2C13DC6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75A10-7C92-4BB4-801A-60608B5544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05FF1-FA0A-4712-B618-4F2F49CA8C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1E232-FF3D-4BFD-9133-03BE011010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670CA-CC0B-49DD-B82A-836335525D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 r="-15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ECC969E-A083-4FAF-A06F-7E7F4A15A4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" TargetMode="External"/><Relationship Id="rId3" Type="http://schemas.openxmlformats.org/officeDocument/2006/relationships/hyperlink" Target="http://www.rulex.ru/rpg/portraits/24/24504.htm" TargetMode="External"/><Relationship Id="rId7" Type="http://schemas.openxmlformats.org/officeDocument/2006/relationships/hyperlink" Target="http://www.renclassic.ru/Ru/Prose/667/1428/" TargetMode="External"/><Relationship Id="rId2" Type="http://schemas.openxmlformats.org/officeDocument/2006/relationships/hyperlink" Target="http://www.arinahotel.ru/pgory_mikhailovskoy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poem.ru/pushkin/all.aspx" TargetMode="External"/><Relationship Id="rId5" Type="http://schemas.openxmlformats.org/officeDocument/2006/relationships/hyperlink" Target="http://www.as-pushkin.net/pushkin/mesta/mihajlovskoe.htm" TargetMode="External"/><Relationship Id="rId4" Type="http://schemas.openxmlformats.org/officeDocument/2006/relationships/hyperlink" Target="http://culture.ru/atlas/object/227" TargetMode="External"/><Relationship Id="rId9" Type="http://schemas.openxmlformats.org/officeDocument/2006/relationships/hyperlink" Target="http://www.rulex.ru/01160751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1676400"/>
            <a:ext cx="7772400" cy="13176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smtClean="0"/>
              <a:t>Мультимедийная презентация к циклу </a:t>
            </a:r>
            <a:br>
              <a:rPr lang="ru-RU" sz="2800" smtClean="0"/>
            </a:br>
            <a:r>
              <a:rPr lang="ru-RU" sz="2800" smtClean="0"/>
              <a:t>уроков из раздела «День, полный событий»</a:t>
            </a:r>
            <a:br>
              <a:rPr lang="ru-RU" sz="2800" smtClean="0"/>
            </a:br>
            <a:r>
              <a:rPr lang="ru-RU" sz="2800" smtClean="0"/>
              <a:t>4 класс (часть2)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pPr algn="l"/>
            <a:r>
              <a:rPr lang="ru-RU" sz="2400" smtClean="0"/>
              <a:t>Подготовила учитель музыки  МБОУ</a:t>
            </a:r>
          </a:p>
          <a:p>
            <a:pPr algn="l"/>
            <a:r>
              <a:rPr lang="ru-RU" sz="2400" smtClean="0"/>
              <a:t> «СОШ № 25» г. Междуреченска</a:t>
            </a:r>
          </a:p>
          <a:p>
            <a:pPr algn="l"/>
            <a:r>
              <a:rPr lang="ru-RU" sz="2400" smtClean="0"/>
              <a:t>    Абрамова Екатерина Петровна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b9ef6360b6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1"/>
            <a:ext cx="6654575" cy="4495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kozl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752600"/>
            <a:ext cx="3057525" cy="48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581400" y="541020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Иван Козлов</a:t>
            </a:r>
          </a:p>
        </p:txBody>
      </p:sp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762000" y="4800600"/>
            <a:ext cx="3028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"Венецианская ночь".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4267200" y="4876800"/>
            <a:ext cx="42672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/>
              <a:t>источник шаблона: </a:t>
            </a:r>
          </a:p>
          <a:p>
            <a:pPr algn="just" eaLnBrk="0" hangingPunct="0"/>
            <a:endParaRPr lang="ru-RU" sz="800"/>
          </a:p>
          <a:p>
            <a:pPr eaLnBrk="0" hangingPunct="0"/>
            <a:r>
              <a:rPr lang="ru-RU" b="1" i="1"/>
              <a:t>Ранько Елена Алексеевна </a:t>
            </a:r>
          </a:p>
          <a:p>
            <a:pPr eaLnBrk="0" hangingPunct="0"/>
            <a:r>
              <a:rPr lang="ru-RU" b="1" i="1"/>
              <a:t>учитель начальных классов  </a:t>
            </a:r>
          </a:p>
          <a:p>
            <a:pPr eaLnBrk="0" hangingPunct="0"/>
            <a:r>
              <a:rPr lang="ru-RU" b="1" i="1"/>
              <a:t>МОУ – лицей №21 г. Иванова</a:t>
            </a:r>
          </a:p>
          <a:p>
            <a:pPr eaLnBrk="0" hangingPunct="0"/>
            <a:endParaRPr lang="ru-RU" sz="800" b="1" i="1"/>
          </a:p>
          <a:p>
            <a:pPr eaLnBrk="0" hangingPunct="0"/>
            <a:r>
              <a:rPr lang="ru-RU" b="1" i="1"/>
              <a:t>Сайт: http://pedsovet.su/</a:t>
            </a:r>
            <a:endParaRPr lang="ru-RU"/>
          </a:p>
        </p:txBody>
      </p:sp>
      <p:sp>
        <p:nvSpPr>
          <p:cNvPr id="1229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Список используемой литературы: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u="sng" smtClean="0">
                <a:solidFill>
                  <a:srgbClr val="C00000"/>
                </a:solidFill>
                <a:hlinkClick r:id="rId2"/>
              </a:rPr>
              <a:t>http://www.arinahotel.ru/pgory_mikhailovskoye.html</a:t>
            </a:r>
            <a:endParaRPr lang="ru-RU" sz="1800" smtClean="0">
              <a:solidFill>
                <a:srgbClr val="C00000"/>
              </a:solidFill>
            </a:endParaRPr>
          </a:p>
          <a:p>
            <a:r>
              <a:rPr lang="ru-RU" sz="1800" smtClean="0">
                <a:solidFill>
                  <a:srgbClr val="C00000"/>
                </a:solidFill>
              </a:rPr>
              <a:t> </a:t>
            </a:r>
            <a:r>
              <a:rPr lang="ru-RU" sz="1800" u="sng" smtClean="0">
                <a:solidFill>
                  <a:srgbClr val="C00000"/>
                </a:solidFill>
                <a:hlinkClick r:id="rId3"/>
              </a:rPr>
              <a:t>http://www.rulex.ru/rpg/portraits/24/24504.htm</a:t>
            </a:r>
            <a:endParaRPr lang="ru-RU" sz="1800" smtClean="0">
              <a:solidFill>
                <a:srgbClr val="C00000"/>
              </a:solidFill>
            </a:endParaRPr>
          </a:p>
          <a:p>
            <a:r>
              <a:rPr lang="ru-RU" sz="1800" smtClean="0">
                <a:solidFill>
                  <a:srgbClr val="C00000"/>
                </a:solidFill>
              </a:rPr>
              <a:t> </a:t>
            </a:r>
            <a:r>
              <a:rPr lang="ru-RU" sz="1800" u="sng" smtClean="0">
                <a:solidFill>
                  <a:srgbClr val="C00000"/>
                </a:solidFill>
                <a:hlinkClick r:id="rId4"/>
              </a:rPr>
              <a:t>http://culture.ru/atlas/object/227</a:t>
            </a:r>
            <a:endParaRPr lang="ru-RU" sz="1800" smtClean="0">
              <a:solidFill>
                <a:srgbClr val="C00000"/>
              </a:solidFill>
            </a:endParaRPr>
          </a:p>
          <a:p>
            <a:r>
              <a:rPr lang="ru-RU" sz="1800" smtClean="0">
                <a:solidFill>
                  <a:srgbClr val="C00000"/>
                </a:solidFill>
              </a:rPr>
              <a:t> </a:t>
            </a:r>
            <a:r>
              <a:rPr lang="ru-RU" sz="1800" u="sng" smtClean="0">
                <a:solidFill>
                  <a:srgbClr val="C00000"/>
                </a:solidFill>
                <a:hlinkClick r:id="rId5"/>
              </a:rPr>
              <a:t>http://www.as-pushkin.net/pushkin/mesta/mihajlovskoe.htm</a:t>
            </a:r>
            <a:endParaRPr lang="ru-RU" sz="1800" smtClean="0">
              <a:solidFill>
                <a:srgbClr val="C00000"/>
              </a:solidFill>
            </a:endParaRPr>
          </a:p>
          <a:p>
            <a:r>
              <a:rPr lang="ru-RU" sz="1800" smtClean="0">
                <a:solidFill>
                  <a:srgbClr val="C00000"/>
                </a:solidFill>
              </a:rPr>
              <a:t> http://pushkin.ellink.ru/pushkin/push1.asp</a:t>
            </a:r>
          </a:p>
          <a:p>
            <a:r>
              <a:rPr lang="ru-RU" sz="1800" smtClean="0">
                <a:solidFill>
                  <a:srgbClr val="C00000"/>
                </a:solidFill>
              </a:rPr>
              <a:t> </a:t>
            </a:r>
            <a:r>
              <a:rPr lang="ru-RU" sz="1800" smtClean="0">
                <a:solidFill>
                  <a:srgbClr val="C00000"/>
                </a:solidFill>
                <a:hlinkClick r:id="rId6"/>
              </a:rPr>
              <a:t>http://www.rupoem.ru/pushkin/all.aspx</a:t>
            </a:r>
            <a:endParaRPr lang="ru-RU" sz="1800" smtClean="0">
              <a:solidFill>
                <a:srgbClr val="C00000"/>
              </a:solidFill>
            </a:endParaRPr>
          </a:p>
          <a:p>
            <a:r>
              <a:rPr lang="ru-RU" sz="1800" smtClean="0">
                <a:solidFill>
                  <a:srgbClr val="C00000"/>
                </a:solidFill>
                <a:hlinkClick r:id="rId7"/>
              </a:rPr>
              <a:t> http://www.renclassic.ru/Ru/Prose/667/1428/</a:t>
            </a:r>
            <a:endParaRPr lang="ru-RU" sz="1800" smtClean="0">
              <a:solidFill>
                <a:srgbClr val="C00000"/>
              </a:solidFill>
            </a:endParaRPr>
          </a:p>
          <a:p>
            <a:r>
              <a:rPr lang="ru-RU" sz="1800" smtClean="0">
                <a:solidFill>
                  <a:srgbClr val="C00000"/>
                </a:solidFill>
              </a:rPr>
              <a:t> </a:t>
            </a:r>
            <a:r>
              <a:rPr lang="ru-RU" sz="1800" smtClean="0">
                <a:solidFill>
                  <a:srgbClr val="C00000"/>
                </a:solidFill>
                <a:hlinkClick r:id="rId8"/>
              </a:rPr>
              <a:t>http://ru.wikipedia.org/wiki</a:t>
            </a:r>
            <a:endParaRPr lang="ru-RU" sz="1800" smtClean="0">
              <a:solidFill>
                <a:srgbClr val="C00000"/>
              </a:solidFill>
            </a:endParaRPr>
          </a:p>
          <a:p>
            <a:r>
              <a:rPr lang="ru-RU" sz="1800" smtClean="0">
                <a:solidFill>
                  <a:srgbClr val="C00000"/>
                </a:solidFill>
                <a:hlinkClick r:id="rId9"/>
              </a:rPr>
              <a:t>http://www.rulex.ru/01160751.htm</a:t>
            </a:r>
            <a:endParaRPr lang="ru-RU" sz="1800" smtClean="0">
              <a:solidFill>
                <a:srgbClr val="C00000"/>
              </a:solidFill>
            </a:endParaRPr>
          </a:p>
          <a:p>
            <a:r>
              <a:rPr lang="en-US" sz="1800" smtClean="0">
                <a:solidFill>
                  <a:srgbClr val="C00000"/>
                </a:solidFill>
              </a:rPr>
              <a:t>http://edu.kubannet.ru/dlrstore/</a:t>
            </a:r>
            <a:endParaRPr lang="ru-RU" sz="1800" smtClean="0">
              <a:solidFill>
                <a:srgbClr val="C00000"/>
              </a:solidFill>
            </a:endParaRPr>
          </a:p>
          <a:p>
            <a:endParaRPr lang="ru-RU" sz="1800" smtClean="0">
              <a:solidFill>
                <a:srgbClr val="C00000"/>
              </a:solidFill>
            </a:endParaRPr>
          </a:p>
          <a:p>
            <a:endParaRPr lang="ru-RU" sz="1800" smtClean="0">
              <a:solidFill>
                <a:srgbClr val="C00000"/>
              </a:solidFill>
            </a:endParaRPr>
          </a:p>
          <a:p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914400"/>
            <a:ext cx="60198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C00000"/>
                </a:solidFill>
              </a:rPr>
              <a:t>Ярмарочное  гулянье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портрет А.С.Пушкина О. Кипренский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3327400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43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782" y="2057400"/>
            <a:ext cx="5500617" cy="4327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0"/>
            <a:ext cx="4114800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mon2sm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8800"/>
            <a:ext cx="4355792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4572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Святогорский  Свято  – Успенский монастырь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21ffa_17e5b590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4198811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_6dadc_3dfdf957_X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14800" y="1828800"/>
            <a:ext cx="4852416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914400"/>
            <a:ext cx="5638800" cy="114300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C00000"/>
                </a:solidFill>
              </a:rPr>
              <a:t>Святогорская ярмарка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 descr="11075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66817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Святогорский монастырь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1075921_250px-d09dd0b5d181d182d0bed1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09600"/>
            <a:ext cx="4114800" cy="5489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7696200" cy="838200"/>
          </a:xfrm>
        </p:spPr>
        <p:txBody>
          <a:bodyPr/>
          <a:lstStyle/>
          <a:p>
            <a:pPr>
              <a:defRPr/>
            </a:pPr>
            <a:r>
              <a:rPr lang="ru-RU" sz="3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«Приют, сияньем муз одетый…»</a:t>
            </a:r>
            <a:endParaRPr lang="ru-RU" sz="36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_6fc3e_9ae3b370_X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3400" y="2133600"/>
            <a:ext cx="4343400" cy="3257550"/>
          </a:xfrm>
          <a:effectLst>
            <a:softEdge rad="112500"/>
          </a:effectLst>
        </p:spPr>
      </p:pic>
      <p:pic>
        <p:nvPicPr>
          <p:cNvPr id="7" name="Рисунок 6" descr="П_А_Осипова-Вуль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514600"/>
            <a:ext cx="3131820" cy="4015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 flipH="1">
            <a:off x="2590800" y="5638800"/>
            <a:ext cx="487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Прасковья Александровна Осипова - Вульф</a:t>
            </a: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1447800" y="160020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Музей – усадьба Тригорское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6"/>
          <p:cNvSpPr txBox="1">
            <a:spLocks noChangeArrowheads="1"/>
          </p:cNvSpPr>
          <p:nvPr/>
        </p:nvSpPr>
        <p:spPr bwMode="auto">
          <a:xfrm>
            <a:off x="1066800" y="18288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Анна Керн</a:t>
            </a:r>
          </a:p>
        </p:txBody>
      </p:sp>
      <p:pic>
        <p:nvPicPr>
          <p:cNvPr id="3" name="Рисунок 2" descr="512px-Анна_Петровна_Кер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752600"/>
            <a:ext cx="3810000" cy="434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362200"/>
            <a:ext cx="3429000" cy="4265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_Ker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3595816" cy="4434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048000" y="3810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Екатерина Керн</a:t>
            </a: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2971800" y="57150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Михаил Глинка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shkin">
  <a:themeElements>
    <a:clrScheme name="Другая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00000"/>
      </a:hlink>
      <a:folHlink>
        <a:srgbClr val="FFB7C5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Pushkin</Template>
  <TotalTime>1072</TotalTime>
  <Words>127</Words>
  <Application>Microsoft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Pushkin</vt:lpstr>
      <vt:lpstr>Мультимедийная презентация к циклу  уроков из раздела «День, полный событий» 4 класс (часть2)</vt:lpstr>
      <vt:lpstr>Ярмарочное  гулянье</vt:lpstr>
      <vt:lpstr>Слайд 3</vt:lpstr>
      <vt:lpstr>Святогорская ярмарка</vt:lpstr>
      <vt:lpstr>Святогорский монастырь</vt:lpstr>
      <vt:lpstr>Слайд 6</vt:lpstr>
      <vt:lpstr>«Приют, сияньем муз одетый…»</vt:lpstr>
      <vt:lpstr>Слайд 8</vt:lpstr>
      <vt:lpstr>Слайд 9</vt:lpstr>
      <vt:lpstr>Слайд 10</vt:lpstr>
      <vt:lpstr>      Список используемой литературы: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125</cp:revision>
  <cp:lastPrinted>1601-01-01T00:00:00Z</cp:lastPrinted>
  <dcterms:created xsi:type="dcterms:W3CDTF">1601-01-01T00:00:00Z</dcterms:created>
  <dcterms:modified xsi:type="dcterms:W3CDTF">2013-06-11T05:04:24Z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