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6" r:id="rId4"/>
    <p:sldId id="271" r:id="rId5"/>
    <p:sldId id="265" r:id="rId6"/>
    <p:sldId id="267" r:id="rId7"/>
    <p:sldId id="269" r:id="rId8"/>
    <p:sldId id="270" r:id="rId9"/>
    <p:sldId id="268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2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Click="0" advTm="12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2FBA9B-F27B-4ECF-BC7D-A35CDEE68226}" type="datetimeFigureOut">
              <a:rPr lang="ru-RU" smtClean="0"/>
              <a:pPr/>
              <a:t>06.04.2013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F57CB5-33BF-418D-9647-15096B55A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 advClick="0" advTm="12000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45;&#1058;&#1054;&#1044;&#1048;&#1050;&#1040;\&#1050;&#1086;&#1085;&#1092;&#1077;&#1088;&#1077;&#1085;&#1094;&#1080;&#1103;\&#1048;&#1085;&#1090;&#1077;&#1088;&#1072;&#1082;&#1090;&#1080;&#1074;&#1085;&#1072;&#1103;%20&#1092;&#1080;&#1079;&#1084;&#1080;&#1085;&#1091;&#1090;&#1082;&#1072;\detskie_pesni_-_pesenka_o_lete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458200" cy="69837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Интерактивная </a:t>
            </a:r>
            <a:r>
              <a:rPr lang="ru-RU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физминутка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одзаголовок 13"/>
          <p:cNvSpPr txBox="1">
            <a:spLocks/>
          </p:cNvSpPr>
          <p:nvPr/>
        </p:nvSpPr>
        <p:spPr>
          <a:xfrm>
            <a:off x="395536" y="5373216"/>
            <a:ext cx="8458200" cy="1058416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Леденева Евгения Александровна, </a:t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 школа </a:t>
            </a: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№527</a:t>
            </a:r>
            <a:r>
              <a:rPr kumimoji="0" lang="ru-RU" sz="38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38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Невского района Санкт-Петербурга</a:t>
            </a:r>
            <a:endParaRPr kumimoji="0" lang="ru-RU" sz="3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Подзаголовок 13"/>
          <p:cNvSpPr txBox="1">
            <a:spLocks/>
          </p:cNvSpPr>
          <p:nvPr/>
        </p:nvSpPr>
        <p:spPr>
          <a:xfrm>
            <a:off x="1043608" y="2636912"/>
            <a:ext cx="7560840" cy="16478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КОЛОБОК</a:t>
            </a:r>
            <a:r>
              <a:rPr kumimoji="0" lang="ru-RU" sz="72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br>
              <a:rPr kumimoji="0" lang="ru-RU" sz="72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72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 лето</a:t>
            </a: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7" name="Рисунок 16" descr="8d3ff54d102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212976"/>
            <a:ext cx="1956867" cy="2168420"/>
          </a:xfrm>
          <a:prstGeom prst="rect">
            <a:avLst/>
          </a:prstGeom>
        </p:spPr>
      </p:pic>
      <p:pic>
        <p:nvPicPr>
          <p:cNvPr id="8" name="detskie_pesni_-_pesenka_o_let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483768" y="42930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6" name="Рисунок 5" descr="732993-4a877233ad20c17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780928"/>
            <a:ext cx="4127792" cy="3746231"/>
          </a:xfrm>
          <a:prstGeom prst="rect">
            <a:avLst/>
          </a:prstGeom>
        </p:spPr>
      </p:pic>
    </p:spTree>
  </p:cSld>
  <p:clrMapOvr>
    <a:masterClrMapping/>
  </p:clrMapOvr>
  <p:transition spd="med" advClick="0" advTm="12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5" name="Рисунок 4" descr="9caa2501d52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2537520"/>
            <a:ext cx="4917620" cy="4320480"/>
          </a:xfrm>
          <a:prstGeom prst="rect">
            <a:avLst/>
          </a:prstGeom>
        </p:spPr>
      </p:pic>
    </p:spTree>
  </p:cSld>
  <p:clrMapOvr>
    <a:masterClrMapping/>
  </p:clrMapOvr>
  <p:transition spd="med" advClick="0" advTm="11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5" name="Рисунок 4" descr="a0aae258091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2788564"/>
            <a:ext cx="4896544" cy="4371915"/>
          </a:xfrm>
          <a:prstGeom prst="rect">
            <a:avLst/>
          </a:prstGeom>
        </p:spPr>
      </p:pic>
    </p:spTree>
  </p:cSld>
  <p:clrMapOvr>
    <a:masterClrMapping/>
  </p:clrMapOvr>
  <p:transition spd="med" advClick="0" advTm="15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9" name="Рисунок 8" descr="sports-52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5" y="1412776"/>
            <a:ext cx="3190826" cy="4087124"/>
          </a:xfrm>
          <a:prstGeom prst="rect">
            <a:avLst/>
          </a:prstGeom>
        </p:spPr>
      </p:pic>
    </p:spTree>
  </p:cSld>
  <p:clrMapOvr>
    <a:masterClrMapping/>
  </p:clrMapOvr>
  <p:transition spd="med" advClick="0" advTm="11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6" name="Рисунок 5" descr="8d259527170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780928"/>
            <a:ext cx="4032448" cy="4271661"/>
          </a:xfrm>
          <a:prstGeom prst="rect">
            <a:avLst/>
          </a:prstGeom>
        </p:spPr>
      </p:pic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5" name="Рисунок 4" descr="9ad75c53ebc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2708920"/>
            <a:ext cx="4752528" cy="2943730"/>
          </a:xfrm>
          <a:prstGeom prst="rect">
            <a:avLst/>
          </a:prstGeom>
        </p:spPr>
      </p:pic>
    </p:spTree>
  </p:cSld>
  <p:clrMapOvr>
    <a:masterClrMapping/>
  </p:clrMapOvr>
  <p:transition spd="med" advClick="0" advTm="9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5" name="Рисунок 4" descr="711f04e6e1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-326954"/>
            <a:ext cx="4032448" cy="6103164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832389_20ff713f375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0"/>
            <a:ext cx="9144000" cy="6865035"/>
          </a:xfrm>
        </p:spPr>
      </p:pic>
      <p:pic>
        <p:nvPicPr>
          <p:cNvPr id="5" name="Рисунок 4" descr="605dc956da4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1057" y="2420888"/>
            <a:ext cx="4670550" cy="4896544"/>
          </a:xfrm>
          <a:prstGeom prst="rect">
            <a:avLst/>
          </a:prstGeom>
        </p:spPr>
      </p:pic>
    </p:spTree>
  </p:cSld>
  <p:clrMapOvr>
    <a:masterClrMapping/>
  </p:clrMapOvr>
  <p:transition spd="med" advClick="0" advTm="12000">
    <p:wheel spokes="8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694313d692f4c622e5e3dcf7659cdfd85b181f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206</TotalTime>
  <Words>8</Words>
  <Application>Microsoft Office PowerPoint</Application>
  <PresentationFormat>Экран (4:3)</PresentationFormat>
  <Paragraphs>4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Евгения</cp:lastModifiedBy>
  <cp:revision>39</cp:revision>
  <dcterms:created xsi:type="dcterms:W3CDTF">2012-11-15T00:53:03Z</dcterms:created>
  <dcterms:modified xsi:type="dcterms:W3CDTF">2013-04-06T07:35:49Z</dcterms:modified>
</cp:coreProperties>
</file>