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0" r:id="rId3"/>
    <p:sldId id="268" r:id="rId4"/>
    <p:sldId id="269" r:id="rId5"/>
    <p:sldId id="262" r:id="rId6"/>
    <p:sldId id="266" r:id="rId7"/>
    <p:sldId id="264" r:id="rId8"/>
    <p:sldId id="265" r:id="rId9"/>
    <p:sldId id="26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53" d="100"/>
          <a:sy n="53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D739-D426-4E2C-A2E5-46081CC097B1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0C2CF-921E-4B18-81D7-F72434EE42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28FE-FF69-4387-B108-4B57B61EDF96}" type="datetimeFigureOut">
              <a:rPr lang="ru-RU" smtClean="0"/>
              <a:pPr/>
              <a:t>01.03.2012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54167-2569-4A2E-B4E9-5D31F0A739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9;&#1095;&#1080;&#1090;&#1100;&#1089;&#1103;%20&#1053;&#1072;&#1076;&#1086;%20&#1042;&#1077;&#1089;&#1077;&#1083;&#1086;.k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42;%20&#1058;&#1088;&#1072;&#1074;&#1077;%20&#1057;&#1080;&#1076;&#1077;&#1083;%20&#1050;&#1091;&#1079;&#1085;&#1072;&#1095;&#1080;&#1082;.kar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8;&#1075;&#1088;&#1072;.kar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&#1040;&#1085;&#1090;&#1086;&#1096;&#1082;&#1072;.ka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1.&#1040;&#1041;&#1042;&#1043;&#1044;&#1045;&#1049;&#1050;&#1072;+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Праздник в 1 «В» классе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54259" y="1600200"/>
            <a:ext cx="7035481" cy="4525963"/>
          </a:xfr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6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Прощай, Азбука!</a:t>
            </a:r>
            <a: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11" name="Содержимое 10" descr="ли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2857496"/>
            <a:ext cx="703548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клас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8072493" cy="5840435"/>
          </a:xfrm>
        </p:spPr>
      </p:pic>
      <p:sp>
        <p:nvSpPr>
          <p:cNvPr id="8" name="Прямоугольник 7"/>
          <p:cNvSpPr/>
          <p:nvPr/>
        </p:nvSpPr>
        <p:spPr>
          <a:xfrm>
            <a:off x="4500562" y="1428736"/>
            <a:ext cx="37862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Учиться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надо весело!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hlinkClick r:id="rId2" action="ppaction://hlinkfile"/>
              </a:rPr>
              <a:t>Учиться будем весело!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дорогу, девчонки!</a:t>
            </a:r>
          </a:p>
          <a:p>
            <a:pPr algn="ctr">
              <a:buNone/>
            </a:pPr>
            <a:r>
              <a:rPr lang="ru-RU" dirty="0" smtClean="0"/>
              <a:t>В дорогу, мальчишки!</a:t>
            </a:r>
          </a:p>
          <a:p>
            <a:pPr algn="ctr">
              <a:buNone/>
            </a:pPr>
            <a:r>
              <a:rPr lang="ru-RU" dirty="0" smtClean="0"/>
              <a:t>По лесенке знаний </a:t>
            </a:r>
          </a:p>
          <a:p>
            <a:pPr algn="ctr">
              <a:buNone/>
            </a:pPr>
            <a:r>
              <a:rPr lang="ru-RU" dirty="0" smtClean="0"/>
              <a:t>Шагайте смелей!</a:t>
            </a:r>
          </a:p>
          <a:p>
            <a:pPr algn="ctr">
              <a:buNone/>
            </a:pPr>
            <a:r>
              <a:rPr lang="ru-RU" dirty="0" smtClean="0"/>
              <a:t>Чудесные встречи </a:t>
            </a:r>
          </a:p>
          <a:p>
            <a:pPr algn="ctr">
              <a:buNone/>
            </a:pPr>
            <a:r>
              <a:rPr lang="ru-RU" dirty="0" smtClean="0"/>
              <a:t>И добрые книжки</a:t>
            </a:r>
          </a:p>
          <a:p>
            <a:pPr algn="ctr">
              <a:buNone/>
            </a:pPr>
            <a:r>
              <a:rPr lang="ru-RU" dirty="0" smtClean="0"/>
              <a:t>Ступеньками будут на ней!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 нас гости!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Сорока!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вот  кот </a:t>
            </a:r>
            <a:r>
              <a:rPr lang="ru-RU" dirty="0" err="1" smtClean="0"/>
              <a:t>Базилио</a:t>
            </a:r>
            <a:r>
              <a:rPr lang="ru-RU" dirty="0" smtClean="0"/>
              <a:t> и лиса Алиса!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Вместе весело шагать!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sz="6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6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школе насекомых</a:t>
            </a:r>
            <a: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0" y="1500188"/>
            <a:ext cx="4040188" cy="67468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hlinkClick r:id="rId2" action="ppaction://hlinkfile"/>
              </a:rPr>
              <a:t>Танец Кузнечика.</a:t>
            </a:r>
            <a:endParaRPr lang="ru-RU" sz="3200" dirty="0" smtClean="0">
              <a:solidFill>
                <a:srgbClr val="00B050"/>
              </a:solidFill>
            </a:endParaRPr>
          </a:p>
        </p:txBody>
      </p:sp>
      <p:pic>
        <p:nvPicPr>
          <p:cNvPr id="5" name="Picture 7" descr="сканирование001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lum bright="-18000"/>
          </a:blip>
          <a:stretch>
            <a:fillRect/>
          </a:stretch>
        </p:blipFill>
        <p:spPr bwMode="auto">
          <a:xfrm>
            <a:off x="1000100" y="2500306"/>
            <a:ext cx="3286125" cy="34290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102225" y="1500188"/>
            <a:ext cx="4041775" cy="46259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      Б     В       Г</a:t>
            </a:r>
          </a:p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Д      Е     Ж      З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Л     М    Н     О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П     Р    С      Т 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Ф      Х         Ц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hlinkClick r:id="rId2" action="ppaction://hlinkfile"/>
              </a:rPr>
              <a:t>Игра в слова.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643998" cy="442915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Порт –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</a:rPr>
              <a:t>фель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Мед – ведь  </a:t>
            </a:r>
            <a:r>
              <a:rPr lang="ru-RU" sz="2800" dirty="0" err="1" smtClean="0">
                <a:solidFill>
                  <a:srgbClr val="92D050"/>
                </a:solidFill>
              </a:rPr>
              <a:t>Трам</a:t>
            </a:r>
            <a:r>
              <a:rPr lang="ru-RU" sz="2800" dirty="0" smtClean="0">
                <a:solidFill>
                  <a:srgbClr val="92D050"/>
                </a:solidFill>
              </a:rPr>
              <a:t> – </a:t>
            </a:r>
            <a:r>
              <a:rPr lang="ru-RU" sz="2800" dirty="0" err="1" smtClean="0">
                <a:solidFill>
                  <a:srgbClr val="92D050"/>
                </a:solidFill>
              </a:rPr>
              <a:t>вай</a:t>
            </a:r>
            <a:endParaRPr lang="ru-RU" sz="2800" dirty="0" smtClean="0">
              <a:solidFill>
                <a:srgbClr val="92D050"/>
              </a:solidFill>
            </a:endParaRPr>
          </a:p>
          <a:p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Зем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ля      </a:t>
            </a:r>
            <a:r>
              <a:rPr lang="ru-RU" sz="2800" dirty="0" smtClean="0">
                <a:solidFill>
                  <a:srgbClr val="FFC000"/>
                </a:solidFill>
              </a:rPr>
              <a:t>Лу – на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Ли –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мон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err="1" smtClean="0">
                <a:solidFill>
                  <a:srgbClr val="002060"/>
                </a:solidFill>
              </a:rPr>
              <a:t>Зи</a:t>
            </a:r>
            <a:r>
              <a:rPr lang="ru-RU" sz="2800" dirty="0" smtClean="0">
                <a:solidFill>
                  <a:srgbClr val="002060"/>
                </a:solidFill>
              </a:rPr>
              <a:t> – </a:t>
            </a:r>
            <a:r>
              <a:rPr lang="ru-RU" sz="2800" dirty="0" err="1" smtClean="0">
                <a:solidFill>
                  <a:srgbClr val="002060"/>
                </a:solidFill>
              </a:rPr>
              <a:t>ма</a:t>
            </a:r>
            <a:r>
              <a:rPr lang="ru-RU" sz="2800" dirty="0" smtClean="0">
                <a:solidFill>
                  <a:srgbClr val="002060"/>
                </a:solidFill>
              </a:rPr>
              <a:t>     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Ка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– ток      </a:t>
            </a:r>
            <a:r>
              <a:rPr lang="ru-RU" sz="2800" dirty="0" err="1" smtClean="0">
                <a:solidFill>
                  <a:srgbClr val="C00000"/>
                </a:solidFill>
              </a:rPr>
              <a:t>Иг</a:t>
            </a:r>
            <a:r>
              <a:rPr lang="ru-RU" sz="2800" dirty="0" smtClean="0">
                <a:solidFill>
                  <a:srgbClr val="C00000"/>
                </a:solidFill>
              </a:rPr>
              <a:t> - </a:t>
            </a:r>
            <a:r>
              <a:rPr lang="ru-RU" sz="2800" dirty="0" err="1" smtClean="0">
                <a:solidFill>
                  <a:srgbClr val="C00000"/>
                </a:solidFill>
              </a:rPr>
              <a:t>ра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7158" y="785794"/>
            <a:ext cx="85725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Спасибо, Азбука,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тебе –</a:t>
            </a:r>
          </a:p>
          <a:p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Читать нас научила!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3" descr="malch6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357562"/>
            <a:ext cx="257176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hlinkClick r:id="rId2" action="ppaction://hlinkfile"/>
              </a:rPr>
              <a:t>Познакомьтесь, Антошка!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Содержимое 8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6416" y="1600200"/>
            <a:ext cx="639116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Отгадай!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285860"/>
            <a:ext cx="8715404" cy="5214974"/>
          </a:xfrm>
        </p:spPr>
      </p:pic>
      <p:pic>
        <p:nvPicPr>
          <p:cNvPr id="5" name="1.АБВГДЕЙКа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572264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95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130</Words>
  <Application>Microsoft Office PowerPoint</Application>
  <PresentationFormat>Экран (4:3)</PresentationFormat>
  <Paragraphs>36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Праздник в 1 «В» классе</vt:lpstr>
      <vt:lpstr>Слайд 2</vt:lpstr>
      <vt:lpstr>Учиться будем весело!</vt:lpstr>
      <vt:lpstr>У нас гости!</vt:lpstr>
      <vt:lpstr> В школе насекомых </vt:lpstr>
      <vt:lpstr>Игра в слова.</vt:lpstr>
      <vt:lpstr>Слайд 7</vt:lpstr>
      <vt:lpstr>Познакомьтесь, Антошка!</vt:lpstr>
      <vt:lpstr>Отгадай!</vt:lpstr>
      <vt:lpstr> Прощай, Азбука!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Леха</cp:lastModifiedBy>
  <cp:revision>36</cp:revision>
  <dcterms:created xsi:type="dcterms:W3CDTF">2012-02-24T13:38:27Z</dcterms:created>
  <dcterms:modified xsi:type="dcterms:W3CDTF">2012-03-01T14:12:58Z</dcterms:modified>
</cp:coreProperties>
</file>