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65" r:id="rId4"/>
    <p:sldId id="266" r:id="rId5"/>
    <p:sldId id="267" r:id="rId6"/>
    <p:sldId id="261" r:id="rId7"/>
    <p:sldId id="268" r:id="rId8"/>
    <p:sldId id="260" r:id="rId9"/>
    <p:sldId id="262" r:id="rId10"/>
    <p:sldId id="257" r:id="rId11"/>
    <p:sldId id="25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EE55DE-52A7-47A3-9138-89470ACC83A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6163B4-43E4-4928-BD53-122A320ED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Человек проникает в тайны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500174"/>
            <a:ext cx="3865832" cy="481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Изображение обычной циркулирующей крови человека, содержащей красные клетки, белые клетки крови. Изображение получено с помощью сканирующего электронного микроскопа.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Микромир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543428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представления о размерах атомов и молекул на рисунке </a:t>
            </a:r>
            <a:r>
              <a:rPr lang="ru-RU" sz="2000" dirty="0" smtClean="0"/>
              <a:t>воспроизведена </a:t>
            </a:r>
            <a:r>
              <a:rPr lang="ru-RU" sz="2000" dirty="0" smtClean="0"/>
              <a:t>фотография молекул органического вещества </a:t>
            </a:r>
            <a:r>
              <a:rPr lang="ru-RU" sz="2000" dirty="0" err="1" smtClean="0"/>
              <a:t>гемоцианина</a:t>
            </a:r>
            <a:r>
              <a:rPr lang="ru-RU" sz="2000" dirty="0" smtClean="0"/>
              <a:t>, полученная Вильямсом и </a:t>
            </a:r>
            <a:r>
              <a:rPr lang="ru-RU" sz="2000" dirty="0" err="1" smtClean="0"/>
              <a:t>Уайткофом</a:t>
            </a:r>
            <a:r>
              <a:rPr lang="ru-RU" sz="2000" dirty="0" smtClean="0"/>
              <a:t> при помощи электронного микроскопа. Масштаб дается длиной черточки под фотографией, соответствующей 1 микрону, то есть </a:t>
            </a:r>
            <a:r>
              <a:rPr lang="ru-RU" sz="2000" dirty="0" smtClean="0"/>
              <a:t>1/1000 </a:t>
            </a:r>
            <a:r>
              <a:rPr lang="ru-RU" sz="2000" dirty="0" smtClean="0"/>
              <a:t>мм. Таким образом, диаметр молекул </a:t>
            </a:r>
            <a:r>
              <a:rPr lang="ru-RU" sz="2000" dirty="0" err="1" smtClean="0"/>
              <a:t>гемоцианина</a:t>
            </a:r>
            <a:r>
              <a:rPr lang="ru-RU" sz="2000" dirty="0" smtClean="0"/>
              <a:t> равен порядка сотой доли микрона.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6380" y="1357298"/>
            <a:ext cx="3619530" cy="430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Микромир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00372"/>
            <a:ext cx="3571900" cy="36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3214710" cy="32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85728"/>
            <a:ext cx="5476881" cy="30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предложения: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4000" dirty="0" smtClean="0"/>
              <a:t>Мне показалось важным…</a:t>
            </a:r>
          </a:p>
          <a:p>
            <a:r>
              <a:rPr lang="ru-RU" sz="4000" dirty="0" smtClean="0"/>
              <a:t>Мне было неинтересно …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2821123" cy="26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58204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59205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уже знаем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ещё не знаем</a:t>
                      </a:r>
                      <a:endParaRPr lang="ru-RU" sz="2400" dirty="0"/>
                    </a:p>
                  </a:txBody>
                  <a:tcPr/>
                </a:tc>
              </a:tr>
              <a:tr h="2773750">
                <a:tc>
                  <a:txBody>
                    <a:bodyPr/>
                    <a:lstStyle/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0219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?!</a:t>
                      </a: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72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58204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59205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уже знаем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ещё не знаем</a:t>
                      </a:r>
                      <a:endParaRPr lang="ru-RU" sz="2400" dirty="0"/>
                    </a:p>
                  </a:txBody>
                  <a:tcPr/>
                </a:tc>
              </a:tr>
              <a:tr h="277375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-все вещи изготовлены из веществ, добываемых в природе;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вещества, произведенные человеком?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219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?!</a:t>
                      </a: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72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58204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59205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уже знаем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ещё не знаем</a:t>
                      </a:r>
                      <a:endParaRPr lang="ru-RU" sz="2400" dirty="0"/>
                    </a:p>
                  </a:txBody>
                  <a:tcPr/>
                </a:tc>
              </a:tr>
              <a:tr h="277375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-все вещи изготовлены из веществ, добываемых в природе;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-источники энергии – природные;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вещества, произведенные человеком?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другие источники энергии?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219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?!</a:t>
                      </a: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72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58204" cy="582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59205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уже знаем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ещё не знаем</a:t>
                      </a:r>
                      <a:endParaRPr lang="ru-RU" sz="2400" dirty="0"/>
                    </a:p>
                  </a:txBody>
                  <a:tcPr/>
                </a:tc>
              </a:tr>
              <a:tr h="277375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-все вещи изготовлены из веществ, добываемых в природе;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-источники энергии – природные;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-люди познают мир,  открывают новые знания, делают изобретения.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вещества, произведенные человеком?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другие источники энергии?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-как сохранить все количество знаний, добытых человеком?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219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?!</a:t>
                      </a: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72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58204" cy="582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59205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уже знаем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ещё не знаем</a:t>
                      </a:r>
                      <a:endParaRPr lang="ru-RU" sz="2400" dirty="0"/>
                    </a:p>
                  </a:txBody>
                  <a:tcPr/>
                </a:tc>
              </a:tr>
              <a:tr h="277375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-все вещи изготовлены из веществ, добываемых в природе;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-источники энергии – природные;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-люди познают мир,  открывают новые знания, делают изобретения.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вещества, произведенные человеком?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другие источники энергии?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-как сохранить все количество знаний, добытых человеком?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219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?!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Какие тайны природы уже раскрыты человеком?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72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58204" cy="582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59205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уже знаем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ещё не знаем</a:t>
                      </a:r>
                      <a:endParaRPr lang="ru-RU" sz="2400" dirty="0"/>
                    </a:p>
                  </a:txBody>
                  <a:tcPr/>
                </a:tc>
              </a:tr>
              <a:tr h="277375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-все вещи изготовлены из веществ, добываемых в природе;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-источники энергии – природные;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-люди познают мир,  открывают новые знания, делают изобретения.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вещества, произведенные человеком?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-есть ли другие источники энергии?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-как сохранить все количество знаний, добытых человеком?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219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?!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Какие тайны природы уже раскрыты человеком?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72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Тема: Человек проникает в тайны природы.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К\Documents\окр мир\12fcfeae7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85812" y="1600994"/>
            <a:ext cx="3381375" cy="4286250"/>
          </a:xfrm>
          <a:prstGeom prst="rect">
            <a:avLst/>
          </a:prstGeom>
          <a:noFill/>
        </p:spPr>
      </p:pic>
      <p:pic>
        <p:nvPicPr>
          <p:cNvPr id="1028" name="Picture 4" descr="C:\Users\СВК\Documents\окр мир\c47cb77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5" y="2357430"/>
            <a:ext cx="4394585" cy="291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человек научился </a:t>
            </a:r>
            <a:br>
              <a:rPr lang="ru-RU" dirty="0" smtClean="0"/>
            </a:br>
            <a:r>
              <a:rPr lang="ru-RU" dirty="0" smtClean="0"/>
              <a:t>получать из угля?</a:t>
            </a:r>
            <a:endParaRPr lang="ru-RU" dirty="0"/>
          </a:p>
        </p:txBody>
      </p:sp>
      <p:pic>
        <p:nvPicPr>
          <p:cNvPr id="1029" name="Picture 5" descr="C:\Users\СВК\Documents\окр мир\что получают из угля. рисун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9144000" cy="6376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К\Documents\окр мир\dc3ead8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47750" y="2315369"/>
            <a:ext cx="2857500" cy="2857500"/>
          </a:xfrm>
          <a:prstGeom prst="rect">
            <a:avLst/>
          </a:prstGeom>
          <a:noFill/>
        </p:spPr>
      </p:pic>
      <p:pic>
        <p:nvPicPr>
          <p:cNvPr id="2051" name="Picture 3" descr="C:\Users\СВК\Documents\окр мир\dae6429f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83111"/>
            <a:ext cx="4038600" cy="2722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человек </a:t>
            </a:r>
            <a:r>
              <a:rPr lang="ru-RU" dirty="0" smtClean="0"/>
              <a:t>научился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получать из </a:t>
            </a:r>
            <a:r>
              <a:rPr lang="ru-RU" dirty="0" smtClean="0"/>
              <a:t>нефти?</a:t>
            </a:r>
            <a:endParaRPr lang="ru-RU" dirty="0"/>
          </a:p>
        </p:txBody>
      </p:sp>
      <p:pic>
        <p:nvPicPr>
          <p:cNvPr id="2052" name="Picture 4" descr="C:\Users\СВК\Documents\окр мир\что получают из нефти. рисун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9155083" cy="643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</TotalTime>
  <Words>392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Человек проникает в тайны природы</vt:lpstr>
      <vt:lpstr>Слайд 2</vt:lpstr>
      <vt:lpstr>Слайд 3</vt:lpstr>
      <vt:lpstr>Слайд 4</vt:lpstr>
      <vt:lpstr>Слайд 5</vt:lpstr>
      <vt:lpstr>Слайд 6</vt:lpstr>
      <vt:lpstr>Слайд 7</vt:lpstr>
      <vt:lpstr>Что человек научился  получать из угля?</vt:lpstr>
      <vt:lpstr>Что человек научился  получать из нефти?</vt:lpstr>
      <vt:lpstr>Микромир</vt:lpstr>
      <vt:lpstr>Микромир</vt:lpstr>
      <vt:lpstr>Слайд 12</vt:lpstr>
      <vt:lpstr>Закончи предложения: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проникает в тайны природы</dc:title>
  <dc:creator>СВК</dc:creator>
  <cp:lastModifiedBy>СВК</cp:lastModifiedBy>
  <cp:revision>31</cp:revision>
  <dcterms:created xsi:type="dcterms:W3CDTF">2012-04-15T14:16:22Z</dcterms:created>
  <dcterms:modified xsi:type="dcterms:W3CDTF">2012-04-16T15:39:53Z</dcterms:modified>
</cp:coreProperties>
</file>