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1" r:id="rId2"/>
    <p:sldId id="256" r:id="rId3"/>
    <p:sldId id="277" r:id="rId4"/>
    <p:sldId id="267" r:id="rId5"/>
    <p:sldId id="271" r:id="rId6"/>
    <p:sldId id="269" r:id="rId7"/>
    <p:sldId id="272" r:id="rId8"/>
    <p:sldId id="270" r:id="rId9"/>
    <p:sldId id="262" r:id="rId10"/>
    <p:sldId id="273" r:id="rId11"/>
    <p:sldId id="274" r:id="rId12"/>
    <p:sldId id="257" r:id="rId13"/>
    <p:sldId id="27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9876" autoAdjust="0"/>
  </p:normalViewPr>
  <p:slideViewPr>
    <p:cSldViewPr>
      <p:cViewPr varScale="1">
        <p:scale>
          <a:sx n="67" d="100"/>
          <a:sy n="67" d="100"/>
        </p:scale>
        <p:origin x="-14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37F4B31-4D60-433C-8E8A-F4BBCC86B8CF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A4738B8-0D2D-43DD-B6D9-DA8E614CBF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5323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DEA3205-EAB0-4BA1-AFC5-DDE3B302F2FE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CE713C2-D597-49DF-A2CE-FE48B6B46C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78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0588E84-6B3A-4749-90FE-0D400AD3DF0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AC81C-9A69-46A3-B635-52CCCB775EB9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379C9-D79E-4AE6-8D17-9AF925C542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D4970-59A1-4FF6-8D47-A435E4FFA7E5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9E85-8977-4ED0-8708-4486E8517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331D8-336D-4217-9045-C458B2AC391B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6A67E-0AE7-4028-BFFA-AFE857F09E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97B92-0C3C-4BA1-9D1D-F0F6371311A2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F16E9-C844-4AB3-97FF-19B3BFB80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E4BB3-71D5-4484-94E1-540CE2C3A74E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469F8-C2E2-4CE6-842F-0923343809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A4B20-F095-42CE-9BB8-EF7F5BE01655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2D3B0-C980-4E9F-9805-994EEA76F7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E5478-CA93-421A-82D3-06AC23F7D2EB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E5176-6521-413E-9455-1C09CA614D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3C446-D060-44FC-98CA-BEB27380E229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67E2B-84F0-47AD-86DA-7A50037A9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A9AA9-E117-4544-99F1-8F54DB6CFC78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3C76A-949C-49CB-A81A-4DD17C509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D5D4D-0641-4232-A83F-B21492E3C821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1A6A0-D0A8-4272-8BB9-196BDE0E66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1D4C9-E83B-446A-9386-7FC82C3FA2E7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15BA4-9B25-441A-98F2-99752AE538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A98A4C-3F29-409F-85AA-33D52F343732}" type="datetimeFigureOut">
              <a:rPr lang="ru-RU"/>
              <a:pPr>
                <a:defRPr/>
              </a:pPr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E5BF74-B423-4521-A54C-712CDA558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NULL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NULL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>
          <a:xfrm>
            <a:off x="673100" y="1844675"/>
            <a:ext cx="7786688" cy="2116138"/>
          </a:xfrm>
        </p:spPr>
        <p:txBody>
          <a:bodyPr/>
          <a:lstStyle/>
          <a:p>
            <a:r>
              <a:rPr lang="ru-RU" sz="6000" smtClean="0">
                <a:solidFill>
                  <a:schemeClr val="accent1"/>
                </a:solidFill>
              </a:rPr>
              <a:t>Мастер-класс «Использование сказки на уроках в начальной школе»</a:t>
            </a:r>
          </a:p>
        </p:txBody>
      </p:sp>
      <p:pic>
        <p:nvPicPr>
          <p:cNvPr id="15362" name="Рисунок 3" descr="Копия 109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89" y="29716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11"/>
          <p:cNvSpPr txBox="1">
            <a:spLocks noChangeArrowheads="1"/>
          </p:cNvSpPr>
          <p:nvPr/>
        </p:nvSpPr>
        <p:spPr bwMode="auto">
          <a:xfrm>
            <a:off x="3924300" y="5013325"/>
            <a:ext cx="41767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libri" pitchFamily="34" charset="0"/>
              </a:rPr>
              <a:t>Черенкова Виктория Геннадьевна</a:t>
            </a:r>
            <a:r>
              <a:rPr lang="ru-RU" sz="2000"/>
              <a:t>,</a:t>
            </a:r>
            <a:r>
              <a:rPr lang="ru-RU" sz="2000">
                <a:latin typeface="Calibri" pitchFamily="34" charset="0"/>
              </a:rPr>
              <a:t>  учитель начальных классов, </a:t>
            </a:r>
            <a:endParaRPr lang="ru-RU" sz="2000"/>
          </a:p>
          <a:p>
            <a:r>
              <a:rPr lang="ru-RU" sz="2000">
                <a:latin typeface="Calibri" pitchFamily="34" charset="0"/>
              </a:rPr>
              <a:t>МБОУ «СОШ № 28»</a:t>
            </a:r>
            <a:endParaRPr lang="ru-RU" sz="2000"/>
          </a:p>
          <a:p>
            <a:r>
              <a:rPr lang="ru-RU" sz="2000"/>
              <a:t>г. Майкоп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457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550" y="1916113"/>
            <a:ext cx="7272338" cy="4033837"/>
          </a:xfrm>
        </p:spPr>
        <p:txBody>
          <a:bodyPr/>
          <a:lstStyle/>
          <a:p>
            <a:r>
              <a:rPr lang="ru-RU" sz="6000" smtClean="0">
                <a:solidFill>
                  <a:schemeClr val="accent1"/>
                </a:solidFill>
              </a:rPr>
              <a:t>Кем является девочка для бабушки и дедушки?</a:t>
            </a:r>
          </a:p>
        </p:txBody>
      </p:sp>
      <p:pic>
        <p:nvPicPr>
          <p:cNvPr id="24579" name="Рисунок 3" descr="Копия 109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C:\Users\ВИКИ\Downloads\загруженное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113" y="1196975"/>
            <a:ext cx="7488237" cy="4248150"/>
          </a:xfrm>
        </p:spPr>
        <p:txBody>
          <a:bodyPr rtlCol="0">
            <a:normAutofit fontScale="92500" lnSpcReduction="10000"/>
          </a:bodyPr>
          <a:lstStyle/>
          <a:p>
            <a:pPr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dirty="0">
                <a:solidFill>
                  <a:schemeClr val="accent1"/>
                </a:solidFill>
              </a:rPr>
              <a:t/>
            </a:r>
            <a:br>
              <a:rPr lang="ru-RU" sz="5400" dirty="0">
                <a:solidFill>
                  <a:schemeClr val="accent1"/>
                </a:solidFill>
              </a:rPr>
            </a:br>
            <a:r>
              <a:rPr lang="ru-RU" sz="5400" dirty="0">
                <a:solidFill>
                  <a:schemeClr val="accent1"/>
                </a:solidFill>
              </a:rPr>
              <a:t>Круглый бок, жёлтый бок,</a:t>
            </a:r>
          </a:p>
          <a:p>
            <a:pPr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dirty="0">
                <a:solidFill>
                  <a:schemeClr val="accent1"/>
                </a:solidFill>
              </a:rPr>
              <a:t>Сидит в грядке колобок.</a:t>
            </a:r>
          </a:p>
          <a:p>
            <a:pPr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dirty="0">
                <a:solidFill>
                  <a:schemeClr val="accent1"/>
                </a:solidFill>
              </a:rPr>
              <a:t>Врос в землю крепко.</a:t>
            </a:r>
          </a:p>
          <a:p>
            <a:pPr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dirty="0">
                <a:solidFill>
                  <a:schemeClr val="accent1"/>
                </a:solidFill>
              </a:rPr>
              <a:t>Что же это?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5400" dirty="0">
              <a:solidFill>
                <a:schemeClr val="accent1"/>
              </a:solidFill>
            </a:endParaRPr>
          </a:p>
        </p:txBody>
      </p:sp>
      <p:pic>
        <p:nvPicPr>
          <p:cNvPr id="25603" name="Рисунок 3" descr="Копия 109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3" y="-100013"/>
            <a:ext cx="9144001" cy="695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 descr="C:\Users\ВИКИ\Desktop\Новая папка\images (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-100013"/>
            <a:ext cx="9148763" cy="695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i-main-pic" descr="Картинка 4 из 818"/>
          <p:cNvPicPr>
            <a:picLocks noChangeAspect="1" noChangeArrowheads="1"/>
          </p:cNvPicPr>
          <p:nvPr/>
        </p:nvPicPr>
        <p:blipFill>
          <a:blip r:embed="rId2"/>
          <a:srcRect t="5624" r="755" b="6248"/>
          <a:stretch>
            <a:fillRect/>
          </a:stretch>
        </p:blipFill>
        <p:spPr bwMode="auto">
          <a:xfrm>
            <a:off x="1163638" y="1500188"/>
            <a:ext cx="7980362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14313" y="428625"/>
            <a:ext cx="8358187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400" b="1">
                <a:solidFill>
                  <a:srgbClr val="0033CC"/>
                </a:solidFill>
                <a:latin typeface="Calibri" pitchFamily="34" charset="0"/>
              </a:rPr>
              <a:t>Дед, баба, внучка, Жучка, кошка и мышка тянули-тянули репку и, наконец, вытянули. Сколько глаз  смотрело     на репку? </a:t>
            </a:r>
          </a:p>
        </p:txBody>
      </p:sp>
      <p:sp>
        <p:nvSpPr>
          <p:cNvPr id="4" name="Овал 3"/>
          <p:cNvSpPr/>
          <p:nvPr/>
        </p:nvSpPr>
        <p:spPr>
          <a:xfrm>
            <a:off x="214313" y="2786063"/>
            <a:ext cx="1143000" cy="121443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10</a:t>
            </a:r>
          </a:p>
        </p:txBody>
      </p:sp>
      <p:sp>
        <p:nvSpPr>
          <p:cNvPr id="5" name="Овал 4"/>
          <p:cNvSpPr/>
          <p:nvPr/>
        </p:nvSpPr>
        <p:spPr>
          <a:xfrm>
            <a:off x="214313" y="4214813"/>
            <a:ext cx="1143000" cy="121443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12</a:t>
            </a:r>
          </a:p>
        </p:txBody>
      </p:sp>
      <p:sp>
        <p:nvSpPr>
          <p:cNvPr id="6" name="Овал 5"/>
          <p:cNvSpPr/>
          <p:nvPr/>
        </p:nvSpPr>
        <p:spPr>
          <a:xfrm>
            <a:off x="214313" y="5643563"/>
            <a:ext cx="1143000" cy="121443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8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071688" y="0"/>
            <a:ext cx="554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u="sng">
                <a:solidFill>
                  <a:srgbClr val="FF0000"/>
                </a:solidFill>
                <a:latin typeface="Calibri" pitchFamily="34" charset="0"/>
              </a:rPr>
              <a:t>Выбери правильный ответ</a:t>
            </a:r>
            <a:endParaRPr lang="ru-RU" sz="360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00"/>
                            </p:stCondLst>
                            <p:childTnLst>
                              <p:par>
                                <p:cTn id="2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900"/>
                            </p:stCondLst>
                            <p:childTnLst>
                              <p:par>
                                <p:cTn id="3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5" grpId="1" animBg="1"/>
      <p:bldP spid="6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ctrTitle"/>
          </p:nvPr>
        </p:nvSpPr>
        <p:spPr>
          <a:xfrm>
            <a:off x="788988" y="5805488"/>
            <a:ext cx="8175625" cy="1052512"/>
          </a:xfrm>
        </p:spPr>
        <p:txBody>
          <a:bodyPr/>
          <a:lstStyle/>
          <a:p>
            <a:r>
              <a:rPr lang="ru-RU" sz="4000" smtClean="0">
                <a:solidFill>
                  <a:srgbClr val="00B050"/>
                </a:solidFill>
              </a:rPr>
              <a:t>Вот и сказки конец.</a:t>
            </a:r>
            <a:br>
              <a:rPr lang="ru-RU" sz="4000" smtClean="0">
                <a:solidFill>
                  <a:srgbClr val="00B050"/>
                </a:solidFill>
              </a:rPr>
            </a:br>
            <a:r>
              <a:rPr lang="ru-RU" sz="4000" smtClean="0">
                <a:solidFill>
                  <a:srgbClr val="00B050"/>
                </a:solidFill>
              </a:rPr>
              <a:t> А кто слушал молодец!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5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79388" y="6248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7" descr="C:\Users\ВИКИ\Desktop\Новая папка\0_5829d_5570de56_X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700" y="-214313"/>
            <a:ext cx="9144000" cy="60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5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5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9388" y="6248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7" descr="C:\Users\ВИКИ\Desktop\Новая папка\0_5829d_5570de56_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5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7411" name="Рисунок 3" descr="Копия 109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TextBox 14"/>
          <p:cNvSpPr txBox="1">
            <a:spLocks noChangeArrowheads="1"/>
          </p:cNvSpPr>
          <p:nvPr/>
        </p:nvSpPr>
        <p:spPr bwMode="auto">
          <a:xfrm>
            <a:off x="2265363" y="1557338"/>
            <a:ext cx="3819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  <a:cs typeface="Arial" charset="0"/>
              </a:rPr>
              <a:t>9  +  2  –  5   = р</a:t>
            </a:r>
          </a:p>
        </p:txBody>
      </p:sp>
      <p:sp>
        <p:nvSpPr>
          <p:cNvPr id="17417" name="TextBox 15"/>
          <p:cNvSpPr txBox="1">
            <a:spLocks noChangeArrowheads="1"/>
          </p:cNvSpPr>
          <p:nvPr/>
        </p:nvSpPr>
        <p:spPr bwMode="auto">
          <a:xfrm>
            <a:off x="2287588" y="3021013"/>
            <a:ext cx="32400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  <a:cs typeface="Arial" charset="0"/>
              </a:rPr>
              <a:t>6  +  6  +  7   = п</a:t>
            </a:r>
          </a:p>
        </p:txBody>
      </p:sp>
      <p:sp>
        <p:nvSpPr>
          <p:cNvPr id="17418" name="Прямоугольник 4"/>
          <p:cNvSpPr>
            <a:spLocks noChangeArrowheads="1"/>
          </p:cNvSpPr>
          <p:nvPr/>
        </p:nvSpPr>
        <p:spPr bwMode="auto">
          <a:xfrm>
            <a:off x="2265363" y="3836988"/>
            <a:ext cx="32432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cs typeface="Arial" charset="0"/>
              </a:rPr>
              <a:t>17  –  8  +  3  </a:t>
            </a:r>
            <a:r>
              <a:rPr lang="ru-RU" sz="3200" dirty="0" smtClean="0">
                <a:solidFill>
                  <a:srgbClr val="002060"/>
                </a:solidFill>
                <a:cs typeface="Arial" charset="0"/>
              </a:rPr>
              <a:t>= к</a:t>
            </a:r>
            <a:endParaRPr lang="ru-RU" sz="3200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17419" name="Прямоугольник 16"/>
          <p:cNvSpPr>
            <a:spLocks noChangeArrowheads="1"/>
          </p:cNvSpPr>
          <p:nvPr/>
        </p:nvSpPr>
        <p:spPr bwMode="auto">
          <a:xfrm rot="10800000" flipV="1">
            <a:off x="2265363" y="4494213"/>
            <a:ext cx="34813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  <a:cs typeface="Arial" charset="0"/>
              </a:rPr>
              <a:t>14  –  9  +  4  = а</a:t>
            </a:r>
          </a:p>
        </p:txBody>
      </p:sp>
      <p:sp>
        <p:nvSpPr>
          <p:cNvPr id="17420" name="TextBox 17"/>
          <p:cNvSpPr txBox="1">
            <a:spLocks noChangeArrowheads="1"/>
          </p:cNvSpPr>
          <p:nvPr/>
        </p:nvSpPr>
        <p:spPr bwMode="auto">
          <a:xfrm>
            <a:off x="2287588" y="2279650"/>
            <a:ext cx="32210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2060"/>
                </a:solidFill>
                <a:cs typeface="Arial" charset="0"/>
              </a:rPr>
              <a:t>9  +  5  –  8   = е</a:t>
            </a:r>
          </a:p>
        </p:txBody>
      </p:sp>
      <p:sp>
        <p:nvSpPr>
          <p:cNvPr id="17423" name="Oval 15"/>
          <p:cNvSpPr>
            <a:spLocks noChangeArrowheads="1"/>
          </p:cNvSpPr>
          <p:nvPr/>
        </p:nvSpPr>
        <p:spPr bwMode="auto">
          <a:xfrm>
            <a:off x="5076825" y="1628775"/>
            <a:ext cx="43180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24" name="Oval 16"/>
          <p:cNvSpPr>
            <a:spLocks noChangeArrowheads="1"/>
          </p:cNvSpPr>
          <p:nvPr/>
        </p:nvSpPr>
        <p:spPr bwMode="auto">
          <a:xfrm>
            <a:off x="5076825" y="2349500"/>
            <a:ext cx="43180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25" name="Oval 17"/>
          <p:cNvSpPr>
            <a:spLocks noChangeArrowheads="1"/>
          </p:cNvSpPr>
          <p:nvPr/>
        </p:nvSpPr>
        <p:spPr bwMode="auto">
          <a:xfrm>
            <a:off x="5076825" y="3068638"/>
            <a:ext cx="43180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26" name="Oval 18"/>
          <p:cNvSpPr>
            <a:spLocks noChangeArrowheads="1"/>
          </p:cNvSpPr>
          <p:nvPr/>
        </p:nvSpPr>
        <p:spPr bwMode="auto">
          <a:xfrm>
            <a:off x="5076825" y="3836988"/>
            <a:ext cx="43180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27" name="Oval 19"/>
          <p:cNvSpPr>
            <a:spLocks noChangeArrowheads="1"/>
          </p:cNvSpPr>
          <p:nvPr/>
        </p:nvSpPr>
        <p:spPr bwMode="auto">
          <a:xfrm>
            <a:off x="5076825" y="4508500"/>
            <a:ext cx="431800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3" grpId="0" animBg="1"/>
      <p:bldP spid="17424" grpId="0" animBg="1"/>
      <p:bldP spid="17425" grpId="0" animBg="1"/>
      <p:bldP spid="17426" grpId="0" animBg="1"/>
      <p:bldP spid="174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8435" name="Рисунок 3" descr="Копия 109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2" descr="C:\Users\ВИКИ\Desktop\Новая папка\imgpreview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981075"/>
            <a:ext cx="68421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ctrTitle"/>
          </p:nvPr>
        </p:nvSpPr>
        <p:spPr>
          <a:xfrm>
            <a:off x="2484438" y="0"/>
            <a:ext cx="4679950" cy="2043113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945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450" y="1628775"/>
            <a:ext cx="7272338" cy="3794125"/>
          </a:xfrm>
        </p:spPr>
        <p:txBody>
          <a:bodyPr/>
          <a:lstStyle/>
          <a:p>
            <a:r>
              <a:rPr lang="ru-RU" sz="4800" smtClean="0">
                <a:solidFill>
                  <a:schemeClr val="accent1"/>
                </a:solidFill>
              </a:rPr>
              <a:t>Кто в глубокой норочке</a:t>
            </a:r>
            <a:br>
              <a:rPr lang="ru-RU" sz="4800" smtClean="0">
                <a:solidFill>
                  <a:schemeClr val="accent1"/>
                </a:solidFill>
              </a:rPr>
            </a:br>
            <a:r>
              <a:rPr lang="ru-RU" sz="4800" smtClean="0">
                <a:solidFill>
                  <a:schemeClr val="accent1"/>
                </a:solidFill>
              </a:rPr>
              <a:t>Прячет хлеба корочки?</a:t>
            </a:r>
            <a:br>
              <a:rPr lang="ru-RU" sz="4800" smtClean="0">
                <a:solidFill>
                  <a:schemeClr val="accent1"/>
                </a:solidFill>
              </a:rPr>
            </a:br>
            <a:r>
              <a:rPr lang="ru-RU" sz="4800" smtClean="0">
                <a:solidFill>
                  <a:schemeClr val="accent1"/>
                </a:solidFill>
              </a:rPr>
              <a:t>Серенькая, с хвостиком</a:t>
            </a:r>
            <a:br>
              <a:rPr lang="ru-RU" sz="4800" smtClean="0">
                <a:solidFill>
                  <a:schemeClr val="accent1"/>
                </a:solidFill>
              </a:rPr>
            </a:br>
            <a:r>
              <a:rPr lang="ru-RU" sz="4800" smtClean="0">
                <a:solidFill>
                  <a:schemeClr val="accent1"/>
                </a:solidFill>
              </a:rPr>
              <a:t>Маленького ростика.</a:t>
            </a:r>
          </a:p>
        </p:txBody>
      </p:sp>
      <p:pic>
        <p:nvPicPr>
          <p:cNvPr id="19459" name="Рисунок 3" descr="Копия 109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C:\Users\ВИКИ\Downloads\images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6013" y="1557338"/>
            <a:ext cx="7200900" cy="40814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dirty="0">
                <a:solidFill>
                  <a:schemeClr val="accent1"/>
                </a:solidFill>
              </a:rPr>
              <a:t>Он трудился не от скуки</a:t>
            </a:r>
            <a:r>
              <a:rPr lang="ru-RU" sz="4400" dirty="0" smtClean="0">
                <a:solidFill>
                  <a:schemeClr val="accent1"/>
                </a:solidFill>
              </a:rPr>
              <a:t>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dirty="0" smtClean="0">
                <a:solidFill>
                  <a:schemeClr val="accent1"/>
                </a:solidFill>
              </a:rPr>
              <a:t> </a:t>
            </a:r>
            <a:r>
              <a:rPr lang="ru-RU" sz="4400" dirty="0">
                <a:solidFill>
                  <a:schemeClr val="accent1"/>
                </a:solidFill>
              </a:rPr>
              <a:t>У него в мозолях руки</a:t>
            </a:r>
            <a:r>
              <a:rPr lang="ru-RU" sz="4400" dirty="0" smtClean="0">
                <a:solidFill>
                  <a:schemeClr val="accent1"/>
                </a:solidFill>
              </a:rPr>
              <a:t>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dirty="0" smtClean="0">
                <a:solidFill>
                  <a:schemeClr val="accent1"/>
                </a:solidFill>
              </a:rPr>
              <a:t> </a:t>
            </a:r>
            <a:r>
              <a:rPr lang="ru-RU" sz="4400" dirty="0">
                <a:solidFill>
                  <a:schemeClr val="accent1"/>
                </a:solidFill>
              </a:rPr>
              <a:t>А теперь он стар и сед </a:t>
            </a:r>
            <a:endParaRPr lang="ru-RU" sz="4400" dirty="0" smtClean="0">
              <a:solidFill>
                <a:schemeClr val="accent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dirty="0" smtClean="0">
                <a:solidFill>
                  <a:schemeClr val="accent1"/>
                </a:solidFill>
              </a:rPr>
              <a:t>Мой </a:t>
            </a:r>
            <a:r>
              <a:rPr lang="ru-RU" sz="4400" dirty="0">
                <a:solidFill>
                  <a:schemeClr val="accent1"/>
                </a:solidFill>
              </a:rPr>
              <a:t>родной, любимый ...</a:t>
            </a:r>
            <a:r>
              <a:rPr lang="ru-RU" dirty="0"/>
              <a:t> </a:t>
            </a:r>
          </a:p>
        </p:txBody>
      </p:sp>
      <p:pic>
        <p:nvPicPr>
          <p:cNvPr id="20483" name="Рисунок 3" descr="Копия 109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063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C:\Users\ВИКИ\Desktop\Новая папка\repka_1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18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113" y="2133600"/>
            <a:ext cx="7343775" cy="41036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dirty="0">
                <a:solidFill>
                  <a:schemeClr val="accent1"/>
                </a:solidFill>
              </a:rPr>
              <a:t>Машет радостно хвостом,</a:t>
            </a:r>
            <a:br>
              <a:rPr lang="ru-RU" sz="4400" dirty="0">
                <a:solidFill>
                  <a:schemeClr val="accent1"/>
                </a:solidFill>
              </a:rPr>
            </a:br>
            <a:r>
              <a:rPr lang="ru-RU" sz="4400" dirty="0">
                <a:solidFill>
                  <a:schemeClr val="accent1"/>
                </a:solidFill>
              </a:rPr>
              <a:t>Когда идёт хозяин в дом.</a:t>
            </a:r>
            <a:br>
              <a:rPr lang="ru-RU" sz="4400" dirty="0">
                <a:solidFill>
                  <a:schemeClr val="accent1"/>
                </a:solidFill>
              </a:rPr>
            </a:br>
            <a:r>
              <a:rPr lang="ru-RU" sz="4400" dirty="0">
                <a:solidFill>
                  <a:schemeClr val="accent1"/>
                </a:solidFill>
              </a:rPr>
              <a:t>У неё удел таков - </a:t>
            </a:r>
            <a:br>
              <a:rPr lang="ru-RU" sz="4400" dirty="0">
                <a:solidFill>
                  <a:schemeClr val="accent1"/>
                </a:solidFill>
              </a:rPr>
            </a:br>
            <a:r>
              <a:rPr lang="ru-RU" sz="4400" dirty="0">
                <a:solidFill>
                  <a:schemeClr val="accent1"/>
                </a:solidFill>
              </a:rPr>
              <a:t>Дом хранить от чужаков</a:t>
            </a:r>
            <a:r>
              <a:rPr lang="ru-RU" dirty="0"/>
              <a:t>.</a:t>
            </a:r>
          </a:p>
        </p:txBody>
      </p:sp>
      <p:pic>
        <p:nvPicPr>
          <p:cNvPr id="21507" name="Рисунок 3" descr="Копия 109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1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C:\Users\ВИКИ\Desktop\Новая папка\images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11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113" y="1557338"/>
            <a:ext cx="7488237" cy="4392612"/>
          </a:xfrm>
        </p:spPr>
        <p:txBody>
          <a:bodyPr/>
          <a:lstStyle/>
          <a:p>
            <a:r>
              <a:rPr lang="ru-RU" sz="5400" smtClean="0">
                <a:solidFill>
                  <a:schemeClr val="accent1"/>
                </a:solidFill>
              </a:rPr>
              <a:t>Ароматное варенье, Пироги на угощенье, Вкусные оладушки</a:t>
            </a:r>
          </a:p>
          <a:p>
            <a:r>
              <a:rPr lang="ru-RU" sz="5400" smtClean="0">
                <a:solidFill>
                  <a:schemeClr val="accent1"/>
                </a:solidFill>
              </a:rPr>
              <a:t> У любимой …</a:t>
            </a:r>
            <a:br>
              <a:rPr lang="ru-RU" sz="5400" smtClean="0">
                <a:solidFill>
                  <a:schemeClr val="accent1"/>
                </a:solidFill>
              </a:rPr>
            </a:br>
            <a:endParaRPr lang="ru-RU" sz="5400" smtClean="0">
              <a:solidFill>
                <a:schemeClr val="accent1"/>
              </a:solidFill>
            </a:endParaRPr>
          </a:p>
        </p:txBody>
      </p:sp>
      <p:pic>
        <p:nvPicPr>
          <p:cNvPr id="22531" name="Рисунок 3" descr="Копия 109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 descr="C:\Users\ВИКИ\Desktop\Новая папка\загруженное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5" y="0"/>
            <a:ext cx="91725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ctrTitle"/>
          </p:nvPr>
        </p:nvSpPr>
        <p:spPr>
          <a:xfrm flipH="1">
            <a:off x="971550" y="908050"/>
            <a:ext cx="7345363" cy="4249738"/>
          </a:xfrm>
        </p:spPr>
        <p:txBody>
          <a:bodyPr/>
          <a:lstStyle/>
          <a:p>
            <a:r>
              <a:rPr lang="ru-RU" sz="6000" smtClean="0">
                <a:solidFill>
                  <a:schemeClr val="accent1"/>
                </a:solidFill>
              </a:rPr>
              <a:t>Мохнатенькая, усатенькая, ест и пьет и еще песенки поет.</a:t>
            </a:r>
          </a:p>
        </p:txBody>
      </p:sp>
      <p:pic>
        <p:nvPicPr>
          <p:cNvPr id="23554" name="Рисунок 3" descr="Копия 109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3" y="0"/>
            <a:ext cx="91328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C:\Users\ВИКИ\Desktop\Новая папка\imgpreview (2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13" y="0"/>
            <a:ext cx="91328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</TotalTime>
  <Words>165</Words>
  <Application>Microsoft Office PowerPoint</Application>
  <PresentationFormat>Экран (4:3)</PresentationFormat>
  <Paragraphs>30</Paragraphs>
  <Slides>13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Мастер-класс «Использование сказки на уроках в начальной школе»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Мохнатенькая, усатенькая, ест и пьет и еще песенки поет.</vt:lpstr>
      <vt:lpstr>Презентация PowerPoint</vt:lpstr>
      <vt:lpstr>Презентация PowerPoint</vt:lpstr>
      <vt:lpstr>Презентация PowerPoint</vt:lpstr>
      <vt:lpstr>Вот и сказки конец.  А кто слушал молодец!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ВИКИ</dc:creator>
  <cp:lastModifiedBy>ВИКИ</cp:lastModifiedBy>
  <cp:revision>31</cp:revision>
  <dcterms:created xsi:type="dcterms:W3CDTF">2013-04-22T14:26:31Z</dcterms:created>
  <dcterms:modified xsi:type="dcterms:W3CDTF">2014-02-16T12:30:28Z</dcterms:modified>
</cp:coreProperties>
</file>