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41078-C425-4A5E-A6C4-AA5438D289F5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55ECF-8178-403F-97B5-54317847A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474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55ECF-8178-403F-97B5-54317847AAD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9840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E86D-396A-42B3-BA3F-20B2F377D57C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CBEB-77A5-4859-9BED-5DC78BC0A6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E86D-396A-42B3-BA3F-20B2F377D57C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CBEB-77A5-4859-9BED-5DC78BC0A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E86D-396A-42B3-BA3F-20B2F377D57C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CBEB-77A5-4859-9BED-5DC78BC0A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E86D-396A-42B3-BA3F-20B2F377D57C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CBEB-77A5-4859-9BED-5DC78BC0A6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E86D-396A-42B3-BA3F-20B2F377D57C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CBEB-77A5-4859-9BED-5DC78BC0A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E86D-396A-42B3-BA3F-20B2F377D57C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CBEB-77A5-4859-9BED-5DC78BC0A6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E86D-396A-42B3-BA3F-20B2F377D57C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CBEB-77A5-4859-9BED-5DC78BC0A6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E86D-396A-42B3-BA3F-20B2F377D57C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CBEB-77A5-4859-9BED-5DC78BC0A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E86D-396A-42B3-BA3F-20B2F377D57C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CBEB-77A5-4859-9BED-5DC78BC0A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E86D-396A-42B3-BA3F-20B2F377D57C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CBEB-77A5-4859-9BED-5DC78BC0A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E86D-396A-42B3-BA3F-20B2F377D57C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CBEB-77A5-4859-9BED-5DC78BC0A6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0AE86D-396A-42B3-BA3F-20B2F377D57C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94CCBEB-77A5-4859-9BED-5DC78BC0A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568952" cy="5256584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Китайская 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Народная Республика</a:t>
            </a: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Работу выполнила</a:t>
            </a:r>
          </a:p>
          <a:p>
            <a:pPr algn="r"/>
            <a:r>
              <a:rPr lang="ru-RU" dirty="0" smtClean="0"/>
              <a:t>Учитель начальных классов</a:t>
            </a:r>
          </a:p>
          <a:p>
            <a:pPr algn="r"/>
            <a:r>
              <a:rPr lang="ru-RU" dirty="0" smtClean="0"/>
              <a:t>МБОУ « </a:t>
            </a:r>
            <a:r>
              <a:rPr lang="ru-RU" dirty="0" err="1" smtClean="0"/>
              <a:t>Судинская</a:t>
            </a:r>
            <a:r>
              <a:rPr lang="ru-RU" dirty="0" smtClean="0"/>
              <a:t> СОШ»</a:t>
            </a:r>
          </a:p>
          <a:p>
            <a:pPr algn="r"/>
            <a:r>
              <a:rPr lang="ru-RU" dirty="0" err="1" smtClean="0"/>
              <a:t>Мутыхляева</a:t>
            </a:r>
            <a:r>
              <a:rPr lang="ru-RU" dirty="0" smtClean="0"/>
              <a:t> </a:t>
            </a:r>
            <a:r>
              <a:rPr lang="ru-RU" smtClean="0"/>
              <a:t>Лариса Анатольевна</a:t>
            </a:r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175351" cy="1008112"/>
          </a:xfrm>
        </p:spPr>
        <p:txBody>
          <a:bodyPr/>
          <a:lstStyle/>
          <a:p>
            <a:pPr marL="18288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64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88640"/>
            <a:ext cx="4968552" cy="1191244"/>
          </a:xfrm>
        </p:spPr>
        <p:txBody>
          <a:bodyPr/>
          <a:lstStyle/>
          <a:p>
            <a:pPr marL="0" indent="0">
              <a:buNone/>
            </a:pP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Большая Пагода        Диких Гусей</a:t>
            </a: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7992" y="3284984"/>
            <a:ext cx="4820072" cy="3186688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 smtClean="0"/>
              <a:t>	Одним из самых известных в </a:t>
            </a:r>
            <a:r>
              <a:rPr lang="ru-RU" dirty="0" err="1" smtClean="0"/>
              <a:t>Синае</a:t>
            </a:r>
            <a:r>
              <a:rPr lang="ru-RU" dirty="0" smtClean="0"/>
              <a:t> является здание Большой Пагоды Диких Гусей. Построена Пагода была еще в седьмом столетии. В постройке Пагоды семь ярусов, ее высота 64 метра. Вокруг здания Пагоды находится действующий монастырь.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52936"/>
            <a:ext cx="3456384" cy="3600400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4320480" cy="2571129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53449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461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Великая Китайская Стена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32040" y="2492896"/>
            <a:ext cx="3777208" cy="381642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000" dirty="0" smtClean="0"/>
              <a:t>   Эта достопримечательность с полным правом считается визитной карточкой Китая. Протяженность ее составляет от края до края 2450 километров. Начинается это сооружение рядом с Ляодунским заливом и заканчивается только на территории пустыни Гоби.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2" y="1052736"/>
            <a:ext cx="4197845" cy="3148384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8360"/>
            <a:ext cx="1905000" cy="1866503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26"/>
            <a:ext cx="4197845" cy="1841910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2792479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Летний императорский дворец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88024" y="1700808"/>
            <a:ext cx="4032448" cy="4608512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ru-RU" dirty="0" smtClean="0"/>
              <a:t>	Летней резиденцией правителей </a:t>
            </a:r>
            <a:r>
              <a:rPr lang="ru-RU" dirty="0" err="1" smtClean="0"/>
              <a:t>Цинской</a:t>
            </a:r>
            <a:r>
              <a:rPr lang="ru-RU" dirty="0" smtClean="0"/>
              <a:t> династии служил расположенный на окраине Пекина летний императорский дворец </a:t>
            </a:r>
            <a:r>
              <a:rPr lang="ru-RU" dirty="0" err="1" smtClean="0"/>
              <a:t>Ихэюань</a:t>
            </a:r>
            <a:r>
              <a:rPr lang="ru-RU" dirty="0" smtClean="0"/>
              <a:t> («Парк безмятежности и мира»). </a:t>
            </a:r>
          </a:p>
          <a:p>
            <a:pPr marL="4572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Во времена правления императора </a:t>
            </a:r>
            <a:r>
              <a:rPr lang="ru-RU" dirty="0" err="1" smtClean="0"/>
              <a:t>Цень</a:t>
            </a:r>
            <a:r>
              <a:rPr lang="ru-RU" dirty="0" smtClean="0"/>
              <a:t> Луна на территории летней резиденции было выкопано искусственное озеро, насыпана искусственная гора, выстроено несколько дворцов, павильонов и храмов, а также трехэтажный театр.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1" y="2492897"/>
            <a:ext cx="4035756" cy="3672408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92" y="303041"/>
            <a:ext cx="2105025" cy="1944216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269637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58112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9600" i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Китай</a:t>
            </a:r>
            <a:endParaRPr lang="ru-RU" sz="9600" i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6222429" cy="3816424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440796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64704"/>
            <a:ext cx="6192688" cy="5400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 smtClean="0"/>
              <a:t>Столица - ПЕКИН</a:t>
            </a:r>
            <a:endParaRPr lang="ru-RU" sz="3200" dirty="0"/>
          </a:p>
          <a:p>
            <a:pPr marL="45720" indent="0">
              <a:buNone/>
            </a:pPr>
            <a:r>
              <a:rPr lang="ru-RU" sz="3200" dirty="0" smtClean="0"/>
              <a:t>Территория - 9,6 </a:t>
            </a:r>
            <a:r>
              <a:rPr lang="ru-RU" sz="3200" dirty="0" err="1" smtClean="0"/>
              <a:t>млн.кв.км</a:t>
            </a:r>
            <a:r>
              <a:rPr lang="ru-RU" sz="3200" dirty="0" smtClean="0"/>
              <a:t>.</a:t>
            </a:r>
          </a:p>
          <a:p>
            <a:pPr marL="45720" indent="0">
              <a:buNone/>
            </a:pPr>
            <a:r>
              <a:rPr lang="ru-RU" sz="3200" dirty="0" smtClean="0"/>
              <a:t>Население - 1,3 </a:t>
            </a:r>
            <a:r>
              <a:rPr lang="ru-RU" sz="3200" dirty="0" err="1" smtClean="0"/>
              <a:t>млрд.человек</a:t>
            </a:r>
            <a:endParaRPr lang="ru-RU" sz="3200" dirty="0" smtClean="0"/>
          </a:p>
          <a:p>
            <a:pPr marL="45720" indent="0">
              <a:buNone/>
            </a:pPr>
            <a:r>
              <a:rPr lang="ru-RU" sz="3200" dirty="0" smtClean="0"/>
              <a:t>Валюта - Юань</a:t>
            </a:r>
          </a:p>
          <a:p>
            <a:pPr marL="45720" indent="0">
              <a:buNone/>
            </a:pPr>
            <a:r>
              <a:rPr lang="ru-RU" sz="3200" dirty="0" smtClean="0"/>
              <a:t>Председатель КНР - Ху Цзиньтао</a:t>
            </a:r>
          </a:p>
          <a:p>
            <a:pPr marL="45720" indent="0">
              <a:buNone/>
            </a:pPr>
            <a:r>
              <a:rPr lang="ru-RU" sz="3200" dirty="0" smtClean="0"/>
              <a:t>Премьер госсовета - </a:t>
            </a:r>
            <a:r>
              <a:rPr lang="ru-RU" sz="3200" dirty="0" err="1" smtClean="0"/>
              <a:t>Вэнь</a:t>
            </a:r>
            <a:r>
              <a:rPr lang="ru-RU" sz="3200" dirty="0" smtClean="0"/>
              <a:t> Цзябао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4149080"/>
            <a:ext cx="2808907" cy="180020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764704"/>
            <a:ext cx="1728787" cy="194421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12159" y="5877272"/>
            <a:ext cx="2808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Флаг Китайской Народной Республики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24328" y="281104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Герб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85094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60648"/>
            <a:ext cx="5040560" cy="2160240"/>
          </a:xfrm>
        </p:spPr>
        <p:txBody>
          <a:bodyPr/>
          <a:lstStyle/>
          <a:p>
            <a:pPr marL="0" indent="0">
              <a:buNone/>
            </a:pP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Географическое положение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852936"/>
            <a:ext cx="8280920" cy="3528392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dirty="0" smtClean="0"/>
              <a:t>	Китайская Народная Республика-государство в Восточной Азии, занимает третье место в мире по территории, уступая России и Канаде. Граничит Китай с Россией, Казахстаном, Киргизией, Таджикистаном, Афганистаном, Индией, Непалом, Бутаном, Лаосом, Вьетнамом, Северной Кореей, Монголией, Мьянмой.</a:t>
            </a:r>
          </a:p>
          <a:p>
            <a:pPr marL="45720" indent="0" algn="just">
              <a:buNone/>
            </a:pPr>
            <a:r>
              <a:rPr lang="ru-RU" dirty="0" smtClean="0"/>
              <a:t>	На востоке и юго-востоке побережье страны омывается водами Желтого, Филиппинского, Восточно-Китайского и Южно-Китайского морей, стране принадлежит более 3,4 тыс. островов.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2592288" cy="1872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818850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25680" cy="1440160"/>
          </a:xfrm>
        </p:spPr>
        <p:txBody>
          <a:bodyPr/>
          <a:lstStyle/>
          <a:p>
            <a:pPr marL="0" indent="0">
              <a:buNone/>
            </a:pP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Особенности                             рельефа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44824"/>
            <a:ext cx="5472608" cy="4464496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ru-RU" dirty="0" smtClean="0"/>
              <a:t>	Рельеф страны разнообразен-от высочайших горных систем Азии на юго-западе и гор Восточного Тянь-Шаня на северо-западе, до Лессового плато и низменностей Великой Китайской равнины на востоке. На северо-востоке тянутся невысокие цепи Маньчжуро-</a:t>
            </a:r>
            <a:r>
              <a:rPr lang="ru-RU" dirty="0" err="1" smtClean="0"/>
              <a:t>Кореиских</a:t>
            </a:r>
            <a:r>
              <a:rPr lang="ru-RU" dirty="0" smtClean="0"/>
              <a:t> гор и Хингана, а на юге-горы </a:t>
            </a:r>
            <a:r>
              <a:rPr lang="ru-RU" dirty="0" err="1" smtClean="0"/>
              <a:t>Наньлин</a:t>
            </a:r>
            <a:r>
              <a:rPr lang="ru-RU" dirty="0" smtClean="0"/>
              <a:t> и </a:t>
            </a:r>
            <a:r>
              <a:rPr lang="ru-RU" dirty="0" err="1" smtClean="0"/>
              <a:t>Юньнань-Гуйчжоуское</a:t>
            </a:r>
            <a:r>
              <a:rPr lang="ru-RU" dirty="0" smtClean="0"/>
              <a:t> нагорье.</a:t>
            </a:r>
          </a:p>
          <a:p>
            <a:pPr marL="4572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Каменистые пустыни </a:t>
            </a:r>
            <a:r>
              <a:rPr lang="ru-RU" dirty="0" err="1" smtClean="0"/>
              <a:t>Такла-Макан</a:t>
            </a:r>
            <a:r>
              <a:rPr lang="ru-RU" dirty="0" smtClean="0"/>
              <a:t> и Гоби занимают обширные участки на севере и западе страны, а окультуренные субтропические леса-это юго-восток Китая. Главные реки-Янцзы, Хуанхэ, Сунгари, Сицзян.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36912"/>
            <a:ext cx="2449228" cy="3600400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3168352" cy="1255385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009430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424936" cy="6048672"/>
          </a:xfrm>
        </p:spPr>
        <p:txBody>
          <a:bodyPr>
            <a:normAutofit fontScale="92500"/>
          </a:bodyPr>
          <a:lstStyle/>
          <a:p>
            <a:pPr marL="45720" indent="0" algn="just">
              <a:buNone/>
            </a:pPr>
            <a:r>
              <a:rPr lang="ru-RU" sz="3200" b="1" i="1" dirty="0" smtClean="0"/>
              <a:t>Государственное устройство</a:t>
            </a:r>
            <a:r>
              <a:rPr lang="ru-RU" dirty="0" smtClean="0"/>
              <a:t>. Коммунистическая республика. Глава государства-председатель КНР. Высший орган государственной власти-Всекитайское собрание народных представителей.</a:t>
            </a:r>
          </a:p>
          <a:p>
            <a:pPr marL="45720" indent="0" algn="just">
              <a:buNone/>
            </a:pPr>
            <a:r>
              <a:rPr lang="ru-RU" sz="3200" b="1" i="1" dirty="0" smtClean="0"/>
              <a:t>Язык</a:t>
            </a:r>
            <a:r>
              <a:rPr lang="ru-RU" sz="3200" i="1" dirty="0" smtClean="0"/>
              <a:t>.</a:t>
            </a:r>
            <a:r>
              <a:rPr lang="ru-RU" dirty="0" smtClean="0"/>
              <a:t> Государственный язык: китайский. В туристических центрах употребляется английский, на севере страны нередко-русский.</a:t>
            </a:r>
          </a:p>
          <a:p>
            <a:pPr marL="45720" indent="0" algn="just">
              <a:buNone/>
            </a:pPr>
            <a:r>
              <a:rPr lang="ru-RU" sz="3200" b="1" i="1" dirty="0" smtClean="0"/>
              <a:t>Религия</a:t>
            </a:r>
            <a:r>
              <a:rPr lang="ru-RU" sz="3200" i="1" dirty="0" smtClean="0"/>
              <a:t>.</a:t>
            </a:r>
            <a:r>
              <a:rPr lang="ru-RU" dirty="0" smtClean="0"/>
              <a:t> Официально все население считается атеистами, однако многие практикуют конфуцианство, даосизм, буддизм, ламаизм, протестантство, католицизм.</a:t>
            </a:r>
          </a:p>
          <a:p>
            <a:pPr marL="45720" indent="0" algn="just">
              <a:buNone/>
            </a:pPr>
            <a:r>
              <a:rPr lang="ru-RU" sz="3200" b="1" i="1" dirty="0" smtClean="0"/>
              <a:t>Экономика</a:t>
            </a:r>
            <a:r>
              <a:rPr lang="ru-RU" dirty="0" smtClean="0"/>
              <a:t>. Китай является космической и ядерной державой. КНР является крупнейшим в мире производителем зерна, мяса, овощей и фруктов, олова, угля, хлопка. Китай входит в пятерку крупнейших мировых производителей свинца, цинка, алюминия, никеля и древесины. На территории КНР ведется добыча нефти, газа, редкоземельных металлов, урана.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92514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5151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Растительный мир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4680520" cy="5256584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ru-RU" dirty="0" smtClean="0"/>
              <a:t>	В восточной части Китая насчитывается свыше 25000 видов растений. </a:t>
            </a:r>
          </a:p>
          <a:p>
            <a:pPr marL="4572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В таежных регионах растут </a:t>
            </a:r>
            <a:r>
              <a:rPr lang="ru-RU" dirty="0" err="1" smtClean="0"/>
              <a:t>даурская</a:t>
            </a:r>
            <a:r>
              <a:rPr lang="ru-RU" dirty="0" smtClean="0"/>
              <a:t> лиственница, корейский кедр, несколько видов дуба, клен , орех. Южнее, в субтропических лесах-несколько видов лавровых, камелия, магнолия, </a:t>
            </a:r>
            <a:r>
              <a:rPr lang="ru-RU" dirty="0" err="1" smtClean="0"/>
              <a:t>куннигамия</a:t>
            </a:r>
            <a:r>
              <a:rPr lang="ru-RU" dirty="0" smtClean="0"/>
              <a:t>. 	Растительность западной части более однообразна и состоит в основном из засухоустойчивых трав и кустарников, встречается можжевельник. </a:t>
            </a:r>
          </a:p>
          <a:p>
            <a:pPr marL="4572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В долине Брахмапутры произрастают хвойные леса: различные виды сосен, кедра.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24744"/>
            <a:ext cx="3384376" cy="1428750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24944"/>
            <a:ext cx="3432181" cy="1428750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25144"/>
            <a:ext cx="3432181" cy="1428750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012160" y="249053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можжевельник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96136" y="425244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Даурская</a:t>
            </a:r>
            <a:r>
              <a:rPr lang="ru-RU" dirty="0" smtClean="0"/>
              <a:t> лиственница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14254" y="6135261"/>
            <a:ext cx="114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камелия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10101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Животный мир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67944" y="980728"/>
            <a:ext cx="4896544" cy="5472608"/>
          </a:xfrm>
        </p:spPr>
        <p:txBody>
          <a:bodyPr>
            <a:normAutofit fontScale="85000" lnSpcReduction="20000"/>
          </a:bodyPr>
          <a:lstStyle/>
          <a:p>
            <a:pPr marL="45720" indent="0" algn="just">
              <a:buNone/>
            </a:pPr>
            <a:r>
              <a:rPr lang="ru-RU" dirty="0" smtClean="0"/>
              <a:t>	Из крупных животных восточную часть Китая населяют: волки, лисы, енотовидная собака, медведи, тигры, соболь, горностаи, белка. </a:t>
            </a:r>
          </a:p>
          <a:p>
            <a:pPr marL="4572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Больше нигде в мире не встречается обитающая в горах южного Китая большая и малая панда. В западной части многочисленны грызуны, в степях-джейран, лошадь Пржевальского, кулан. </a:t>
            </a:r>
          </a:p>
          <a:p>
            <a:pPr marL="4572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Представители хищников: волк, лисица-корсак. На Тибете обитают высокогорные животные (антилопа, дикие козлы), некоторые хищники (тибетский медведь, рысь, волк, красный волк), грызуны. </a:t>
            </a:r>
          </a:p>
          <a:p>
            <a:pPr marL="4572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На крайнем юге Китая широко представлены тропические животные: гиббон, гигантская белка, летучая собака.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99" y="908720"/>
            <a:ext cx="1276350" cy="1428750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71" y="908720"/>
            <a:ext cx="1905000" cy="1428750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99" y="2713613"/>
            <a:ext cx="3273572" cy="1428750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99" y="4837802"/>
            <a:ext cx="3273152" cy="1428750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453567" y="2313503"/>
            <a:ext cx="1712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панда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763688" y="428168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волк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26581" y="6237607"/>
            <a:ext cx="196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Летучая собака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50873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08912" cy="1656184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Достопримечательности Китая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4" name="Объект 3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00808"/>
            <a:ext cx="4536504" cy="2087562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221088"/>
            <a:ext cx="4481082" cy="2120652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0" y="1260242"/>
            <a:ext cx="3024000" cy="4893501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2" name="TextBox 41"/>
          <p:cNvSpPr txBox="1"/>
          <p:nvPr/>
        </p:nvSpPr>
        <p:spPr>
          <a:xfrm>
            <a:off x="683566" y="6153743"/>
            <a:ext cx="2592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Телевизионная башня «жемчужина востока»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4427984" y="634174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Национальный парк «каменный лес»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4303846" y="3718553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Храм </a:t>
            </a:r>
            <a:r>
              <a:rPr lang="ru-RU" dirty="0" err="1" smtClean="0"/>
              <a:t>сюанькун-сы</a:t>
            </a:r>
            <a:r>
              <a:rPr lang="ru-RU" dirty="0" smtClean="0"/>
              <a:t> (висячий монастырь)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04485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409</TotalTime>
  <Words>249</Words>
  <Application>Microsoft Office PowerPoint</Application>
  <PresentationFormat>Экран (4:3)</PresentationFormat>
  <Paragraphs>53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Слайд 1</vt:lpstr>
      <vt:lpstr>Китай</vt:lpstr>
      <vt:lpstr>Слайд 3</vt:lpstr>
      <vt:lpstr>Географическое положение</vt:lpstr>
      <vt:lpstr>Особенности                             рельефа</vt:lpstr>
      <vt:lpstr>Слайд 6</vt:lpstr>
      <vt:lpstr>Растительный мир</vt:lpstr>
      <vt:lpstr>Животный мир</vt:lpstr>
      <vt:lpstr>Достопримечательности Китая</vt:lpstr>
      <vt:lpstr>Большая Пагода        Диких Гусей</vt:lpstr>
      <vt:lpstr>Великая Китайская Стена</vt:lpstr>
      <vt:lpstr>Летний императорский дворец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</dc:title>
  <dc:creator>User</dc:creator>
  <cp:lastModifiedBy>Мутыхляева</cp:lastModifiedBy>
  <cp:revision>35</cp:revision>
  <dcterms:created xsi:type="dcterms:W3CDTF">2014-04-07T14:42:32Z</dcterms:created>
  <dcterms:modified xsi:type="dcterms:W3CDTF">2014-04-23T11:39:37Z</dcterms:modified>
</cp:coreProperties>
</file>