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ная деятельность\Мультипликация\2 Б Презентация проекта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83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Проектная деятельность\Мультипликация\2 Б Презентация проекта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роектная деятельность\Мультипликация\2 Б Презентация проекта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Проектная деятельность\Мультипликация\2 Б Презентация проекта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Проектная деятельность\Мультипликация\2 Б Презентация проекта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Проектная деятельность\Мультипликация\2 Б Презентация проекта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ектная деятельность\Мультипликация\2 Б Презентация проект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8584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оектная деятельность\Мультипликация\2 Б Презентация проекта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оектная деятельность\Мультипликация\2 Б Презентация проекта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оектная деятельность\Мультипликация\2 Б Презентация проекта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оектная деятельность\Мультипликация\2 Б Презентация проекта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оектная деятельность\Мультипликация\2 Б Презентация проекта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роектная деятельность\Мультипликация\2 Б Презентация проекта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886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оектная деятельность\Мультипликация\2 Б Презентация проекта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aсук</dc:creator>
  <cp:lastModifiedBy>aсук</cp:lastModifiedBy>
  <cp:revision>1</cp:revision>
  <dcterms:created xsi:type="dcterms:W3CDTF">2014-02-23T12:21:04Z</dcterms:created>
  <dcterms:modified xsi:type="dcterms:W3CDTF">2014-02-23T12:28:54Z</dcterms:modified>
</cp:coreProperties>
</file>