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9"/>
  </p:notesMasterIdLst>
  <p:sldIdLst>
    <p:sldId id="256" r:id="rId2"/>
    <p:sldId id="257" r:id="rId3"/>
    <p:sldId id="261" r:id="rId4"/>
    <p:sldId id="263" r:id="rId5"/>
    <p:sldId id="258" r:id="rId6"/>
    <p:sldId id="274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91C21-E524-4E90-B2CC-CE46CB87A305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4F410-1BCF-4979-8A6A-CD31EE67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8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4F410-1BCF-4979-8A6A-CD31EE6798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7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86C3F9-C4B5-486D-967C-8E27AB35547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ED61D6-DF23-4421-8664-6AB9C671043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543503" cy="266429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Проект «Япония»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717032"/>
            <a:ext cx="5526538" cy="86882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: Кулешова В.С.</a:t>
            </a:r>
          </a:p>
        </p:txBody>
      </p:sp>
    </p:spTree>
    <p:extLst>
      <p:ext uri="{BB962C8B-B14F-4D97-AF65-F5344CB8AC3E}">
        <p14:creationId xmlns:p14="http://schemas.microsoft.com/office/powerpoint/2010/main" val="22613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279418" cy="4708525"/>
          </a:xfrm>
        </p:spPr>
      </p:pic>
    </p:spTree>
    <p:extLst>
      <p:ext uri="{BB962C8B-B14F-4D97-AF65-F5344CB8AC3E}">
        <p14:creationId xmlns:p14="http://schemas.microsoft.com/office/powerpoint/2010/main" val="5709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 КАМНЕЙ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2" y="1600200"/>
            <a:ext cx="3391355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22" y="1600200"/>
            <a:ext cx="3391355" cy="4525963"/>
          </a:xfrm>
        </p:spPr>
      </p:pic>
    </p:spTree>
    <p:extLst>
      <p:ext uri="{BB962C8B-B14F-4D97-AF65-F5344CB8AC3E}">
        <p14:creationId xmlns:p14="http://schemas.microsoft.com/office/powerpoint/2010/main" val="163531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О САКУРЕ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2" y="1600200"/>
            <a:ext cx="3391355" cy="4525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22" y="1600200"/>
            <a:ext cx="3391355" cy="4525963"/>
          </a:xfrm>
        </p:spPr>
      </p:pic>
    </p:spTree>
    <p:extLst>
      <p:ext uri="{BB962C8B-B14F-4D97-AF65-F5344CB8AC3E}">
        <p14:creationId xmlns:p14="http://schemas.microsoft.com/office/powerpoint/2010/main" val="9964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ЯПОНСКИЕ САМУРАИ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2" y="1600200"/>
            <a:ext cx="3391355" cy="452596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22" y="1600200"/>
            <a:ext cx="3391355" cy="4525963"/>
          </a:xfrm>
        </p:spPr>
      </p:pic>
    </p:spTree>
    <p:extLst>
      <p:ext uri="{BB962C8B-B14F-4D97-AF65-F5344CB8AC3E}">
        <p14:creationId xmlns:p14="http://schemas.microsoft.com/office/powerpoint/2010/main" val="377790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ЧАЙНАЯ ЦЕРЕМОНИЯ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1379"/>
            <a:ext cx="4038600" cy="252360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22" y="1600200"/>
            <a:ext cx="3391355" cy="4525963"/>
          </a:xfrm>
        </p:spPr>
      </p:pic>
    </p:spTree>
    <p:extLst>
      <p:ext uri="{BB962C8B-B14F-4D97-AF65-F5344CB8AC3E}">
        <p14:creationId xmlns:p14="http://schemas.microsoft.com/office/powerpoint/2010/main" val="26282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31306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15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  Проект «Япония» </vt:lpstr>
      <vt:lpstr>Презентация PowerPoint</vt:lpstr>
      <vt:lpstr>САД КАМНЕЙ</vt:lpstr>
      <vt:lpstr>ЛЕГЕНДА О САКУРЕ</vt:lpstr>
      <vt:lpstr>ЯПОНСКИЕ САМУРАИ</vt:lpstr>
      <vt:lpstr>ЧАЙНАЯ ЦЕРЕМОНИЯ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</dc:title>
  <dc:creator>Учитель</dc:creator>
  <cp:lastModifiedBy>Учитель</cp:lastModifiedBy>
  <cp:revision>14</cp:revision>
  <dcterms:created xsi:type="dcterms:W3CDTF">2014-04-17T10:49:36Z</dcterms:created>
  <dcterms:modified xsi:type="dcterms:W3CDTF">2014-04-23T12:57:01Z</dcterms:modified>
</cp:coreProperties>
</file>