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6" r:id="rId5"/>
    <p:sldId id="262" r:id="rId6"/>
    <p:sldId id="264" r:id="rId7"/>
    <p:sldId id="259" r:id="rId8"/>
    <p:sldId id="260" r:id="rId9"/>
    <p:sldId id="261" r:id="rId10"/>
    <p:sldId id="265" r:id="rId11"/>
    <p:sldId id="266" r:id="rId12"/>
    <p:sldId id="269" r:id="rId13"/>
    <p:sldId id="263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1" autoAdjust="0"/>
    <p:restoredTop sz="94590" autoAdjust="0"/>
  </p:normalViewPr>
  <p:slideViewPr>
    <p:cSldViewPr>
      <p:cViewPr varScale="1">
        <p:scale>
          <a:sx n="79" d="100"/>
          <a:sy n="79" d="100"/>
        </p:scale>
        <p:origin x="-10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0960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4343400" cy="534988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fld id="{BB97FE8C-9B90-4A17-84E0-EF55199100A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EED010C-4399-451F-9AA1-6DF8F85B358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C8EB57-DFEF-472E-8B16-1A94B3082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pPr algn="ctr"/>
            <a:r>
              <a:rPr lang="ru-RU" b="1" dirty="0" err="1" smtClean="0"/>
              <a:t>Путеществие</a:t>
            </a:r>
            <a:r>
              <a:rPr lang="ru-RU" b="1" dirty="0" smtClean="0"/>
              <a:t> </a:t>
            </a:r>
            <a:r>
              <a:rPr lang="ru-RU" b="1" smtClean="0"/>
              <a:t>по Австралии</a:t>
            </a:r>
            <a:endParaRPr lang="ru-RU" dirty="0" smtClean="0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362200" y="4038600"/>
            <a:ext cx="39830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Корчагина Ольга Даниловна</a:t>
            </a:r>
          </a:p>
          <a:p>
            <a:pPr algn="ctr"/>
            <a:r>
              <a:rPr lang="ru-RU" b="1"/>
              <a:t>Учитель начальных классов</a:t>
            </a:r>
          </a:p>
          <a:p>
            <a:pPr algn="ctr"/>
            <a:r>
              <a:rPr lang="ru-RU" b="1"/>
              <a:t>МБОУ УСОШ №2 им. Сергея Ступакова      г.Удомля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543800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Австралия – это материк – заповедник.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285992"/>
            <a:ext cx="4181504" cy="3000388"/>
          </a:xfrm>
        </p:spPr>
        <p:txBody>
          <a:bodyPr/>
          <a:lstStyle/>
          <a:p>
            <a:pPr marL="84138" indent="-19050" algn="ctr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Растения здесь своеобразные. Например, бутылочное дерево, которое напоминает огромную бутылку</a:t>
            </a:r>
          </a:p>
        </p:txBody>
      </p:sp>
      <p:pic>
        <p:nvPicPr>
          <p:cNvPr id="9223" name="Picture 7" descr="IMG_07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12875"/>
            <a:ext cx="3941762" cy="5256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Также здесь растет много видов эвкалиптов</a:t>
            </a:r>
          </a:p>
        </p:txBody>
      </p:sp>
      <p:pic>
        <p:nvPicPr>
          <p:cNvPr id="13324" name="Picture 12" descr="db1ddbf048d3301a3431b5deb17e8625_b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1928802"/>
            <a:ext cx="3908209" cy="4702910"/>
          </a:xfrm>
          <a:noFill/>
          <a:ln/>
        </p:spPr>
      </p:pic>
      <p:pic>
        <p:nvPicPr>
          <p:cNvPr id="35842" name="Picture 2" descr="http://club443.ru/uploads/80/post-1134002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142852"/>
            <a:ext cx="5210081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Животные Австралии</a:t>
            </a:r>
          </a:p>
        </p:txBody>
      </p:sp>
      <p:pic>
        <p:nvPicPr>
          <p:cNvPr id="37890" name="Picture 2" descr="http://www.australiatravel.ru/var/custom/Image/au_animal_kookabur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7" y="1428704"/>
            <a:ext cx="2500361" cy="2500362"/>
          </a:xfrm>
          <a:prstGeom prst="rect">
            <a:avLst/>
          </a:prstGeom>
          <a:noFill/>
        </p:spPr>
      </p:pic>
      <p:pic>
        <p:nvPicPr>
          <p:cNvPr id="37892" name="Picture 4" descr="http://www.australiatravel.ru/var/custom/Image/au_animal_cangar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714644" cy="2714645"/>
          </a:xfrm>
          <a:prstGeom prst="rect">
            <a:avLst/>
          </a:prstGeom>
          <a:noFill/>
        </p:spPr>
      </p:pic>
      <p:pic>
        <p:nvPicPr>
          <p:cNvPr id="37894" name="Picture 6" descr="http://www.australiatravel.ru/var/custom/Image/au_animal_tas_devil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2357422" y="4000504"/>
            <a:ext cx="2928958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177163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кенгуру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785794"/>
            <a:ext cx="227979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кукабурра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143380"/>
            <a:ext cx="207167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тасманийский дьявол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7896" name="Picture 8" descr="http://www.australiatravel.ru/var/custom/Image/au_animals_possum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643050"/>
            <a:ext cx="3190875" cy="21050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00430" y="1000108"/>
            <a:ext cx="199125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поссумы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7898" name="Picture 10" descr="http://www.buzzle.com/images/animal-kingdom/marsupials/squirrel-glid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645988"/>
            <a:ext cx="2890824" cy="19310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57884" y="4071942"/>
            <a:ext cx="293541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умчатая белка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ahbabullah.com/up/uploads/images/a-ce2be9222f.jpg"/>
          <p:cNvPicPr>
            <a:picLocks noChangeAspect="1" noChangeArrowheads="1"/>
          </p:cNvPicPr>
          <p:nvPr/>
        </p:nvPicPr>
        <p:blipFill>
          <a:blip r:embed="rId2"/>
          <a:srcRect l="9375" t="6540" r="11874" b="10994"/>
          <a:stretch>
            <a:fillRect/>
          </a:stretch>
        </p:blipFill>
        <p:spPr bwMode="auto">
          <a:xfrm>
            <a:off x="5000628" y="3786190"/>
            <a:ext cx="3562971" cy="2714644"/>
          </a:xfrm>
          <a:prstGeom prst="rect">
            <a:avLst/>
          </a:prstGeom>
          <a:noFill/>
        </p:spPr>
      </p:pic>
      <p:pic>
        <p:nvPicPr>
          <p:cNvPr id="26630" name="Picture 6" descr="http://www.haberexpres.com/img/haber/k/1272871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643338" cy="2793971"/>
          </a:xfrm>
          <a:prstGeom prst="rect">
            <a:avLst/>
          </a:prstGeom>
          <a:noFill/>
        </p:spPr>
      </p:pic>
      <p:pic>
        <p:nvPicPr>
          <p:cNvPr id="26632" name="Picture 8" descr="http://oceanbeach.ru/wp-content/uploads/2011/05/acb94d7dabfe452a12fe9c8f2551e3c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56"/>
            <a:ext cx="3429024" cy="2286016"/>
          </a:xfrm>
          <a:prstGeom prst="rect">
            <a:avLst/>
          </a:prstGeom>
          <a:noFill/>
        </p:spPr>
      </p:pic>
      <p:pic>
        <p:nvPicPr>
          <p:cNvPr id="6" name="Picture 2" descr="http://investtalk.ru/wp-content/uploads/2013/04/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714356"/>
            <a:ext cx="2954264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242566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страус эму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42852"/>
            <a:ext cx="164307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коала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143248"/>
            <a:ext cx="1648208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ехидна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3143248"/>
            <a:ext cx="1790875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утконос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58987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188913" algn="ctr"/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На этом континенте есть только один хищный зверь –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собаки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динго</a:t>
            </a:r>
          </a:p>
        </p:txBody>
      </p:sp>
      <p:pic>
        <p:nvPicPr>
          <p:cNvPr id="22533" name="Picture 5" descr="targetpreview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2000240"/>
            <a:ext cx="3392488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172480" cy="188277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77788"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Только на островах, принадлежащих Австралии  сохранился единственный в мире современник динозавров – ящерица гаттерия.</a:t>
            </a:r>
          </a:p>
        </p:txBody>
      </p:sp>
      <p:pic>
        <p:nvPicPr>
          <p:cNvPr id="23557" name="Picture 5" descr="s_punctat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2500306"/>
            <a:ext cx="4681537" cy="3862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ahbabullah.com/up/uploads/images/a-ce2be9222f.jpg"/>
          <p:cNvPicPr>
            <a:picLocks noChangeAspect="1" noChangeArrowheads="1"/>
          </p:cNvPicPr>
          <p:nvPr/>
        </p:nvPicPr>
        <p:blipFill>
          <a:blip r:embed="rId2"/>
          <a:srcRect l="9375" t="6540" r="11874" b="10994"/>
          <a:stretch>
            <a:fillRect/>
          </a:stretch>
        </p:blipFill>
        <p:spPr bwMode="auto">
          <a:xfrm>
            <a:off x="4714876" y="3214686"/>
            <a:ext cx="3844258" cy="2928958"/>
          </a:xfrm>
          <a:prstGeom prst="rect">
            <a:avLst/>
          </a:prstGeom>
          <a:noFill/>
        </p:spPr>
      </p:pic>
      <p:pic>
        <p:nvPicPr>
          <p:cNvPr id="26630" name="Picture 6" descr="http://www.haberexpres.com/img/haber/k/1272871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75863"/>
            <a:ext cx="3643338" cy="2793971"/>
          </a:xfrm>
          <a:prstGeom prst="rect">
            <a:avLst/>
          </a:prstGeom>
          <a:noFill/>
        </p:spPr>
      </p:pic>
      <p:pic>
        <p:nvPicPr>
          <p:cNvPr id="26632" name="Picture 8" descr="http://oceanbeach.ru/wp-content/uploads/2011/05/acb94d7dabfe452a12fe9c8f2551e3c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0" y="357166"/>
            <a:ext cx="4071966" cy="2714644"/>
          </a:xfrm>
          <a:prstGeom prst="rect">
            <a:avLst/>
          </a:prstGeom>
          <a:noFill/>
        </p:spPr>
      </p:pic>
      <p:pic>
        <p:nvPicPr>
          <p:cNvPr id="6" name="Picture 2" descr="http://investtalk.ru/wp-content/uploads/2013/04/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371665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g.mota.ru/upload/wallpapers/2009/07/15/11/00/3296/animals_33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3531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  <a:alpha val="7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i/okruzhajuschij-mir/More-okean/0005-002-Materiki.jpg"/>
          <p:cNvPicPr>
            <a:picLocks noChangeAspect="1" noChangeArrowheads="1"/>
          </p:cNvPicPr>
          <p:nvPr/>
        </p:nvPicPr>
        <p:blipFill>
          <a:blip r:embed="rId2"/>
          <a:srcRect l="15000" t="3573" r="13214" b="9937"/>
          <a:stretch>
            <a:fillRect/>
          </a:stretch>
        </p:blipFill>
        <p:spPr bwMode="auto">
          <a:xfrm>
            <a:off x="3643306" y="2000240"/>
            <a:ext cx="5301942" cy="44076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1071546"/>
            <a:ext cx="50720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Столица – Канберра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14290"/>
            <a:ext cx="2693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Австралия</a:t>
            </a: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000892" y="5143512"/>
            <a:ext cx="857256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0" name="Picture 8" descr="File:Coat of arms of Australi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242184" cy="25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3562" name="Picture 10" descr="http://www.sky-company.ru/upload/medialibrary/08a/08a3e5ceb4c206e985701bd879168c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3357586" cy="208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14414" y="2428868"/>
            <a:ext cx="1337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ФЛАГ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5786454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ГЕРБ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033.radikal.ru/1109/0d/822157611c94.jpg"/>
          <p:cNvPicPr>
            <a:picLocks noChangeAspect="1" noChangeArrowheads="1"/>
          </p:cNvPicPr>
          <p:nvPr/>
        </p:nvPicPr>
        <p:blipFill>
          <a:blip r:embed="rId2"/>
          <a:srcRect l="8838" t="12500" r="17929" b="14285"/>
          <a:stretch>
            <a:fillRect/>
          </a:stretch>
        </p:blipFill>
        <p:spPr bwMode="auto">
          <a:xfrm>
            <a:off x="3667699" y="2857496"/>
            <a:ext cx="5190581" cy="3669203"/>
          </a:xfrm>
          <a:prstGeom prst="rect">
            <a:avLst/>
          </a:prstGeom>
          <a:noFill/>
        </p:spPr>
      </p:pic>
      <p:pic>
        <p:nvPicPr>
          <p:cNvPr id="32772" name="Picture 4" descr="http://www.faqt.nl/wp-content/uploads/cache/40577_NpAdvH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3"/>
            <a:ext cx="3971579" cy="30382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500042"/>
            <a:ext cx="4929190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Австралийские аборигены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 (коренные австралийцы) — коренное население 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Австралии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2774" name="Picture 6" descr="File:David Unaip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2643206" cy="3375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4000528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Первая европейская экспедиция обнаружила Австралию в 1606 году. Голландский первооткрыватель по имени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Виллем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Янсзон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совершил высадку на побережье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острова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818" name="Picture 2" descr="http://www.whodiscoveredit.net/wp-content/uploads/2011/12/Australia1-Discovered-By-Willem-Janszo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3500430" cy="37483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286280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1770 году капитан Джеймс Кук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обозначил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 карте восточное побережье Австралии, назвав его Новый Южный Уэльс.</a:t>
            </a:r>
          </a:p>
        </p:txBody>
      </p:sp>
      <p:pic>
        <p:nvPicPr>
          <p:cNvPr id="34820" name="Picture 4" descr="http://cultural.bzi.ro/public/upload/photos/248/james-c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22315"/>
            <a:ext cx="3662355" cy="4421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ribecahotels.ru/components/com_virtuemart/shop_image/product/hotel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3857652" cy="245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214290"/>
            <a:ext cx="307183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Канберра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192392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Сидней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678" name="Picture 6" descr="http://www.extremeplanet.ru/files/imagecache/normal_600_600_scale/i/news/380/_18.jpg"/>
          <p:cNvPicPr>
            <a:picLocks noChangeAspect="1" noChangeArrowheads="1"/>
          </p:cNvPicPr>
          <p:nvPr/>
        </p:nvPicPr>
        <p:blipFill>
          <a:blip r:embed="rId3"/>
          <a:srcRect l="4867"/>
          <a:stretch>
            <a:fillRect/>
          </a:stretch>
        </p:blipFill>
        <p:spPr bwMode="auto">
          <a:xfrm>
            <a:off x="357158" y="857232"/>
            <a:ext cx="38722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stat17.privet.ru/lr/092876c53bcffabe0abab72c5966a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143380"/>
            <a:ext cx="3333730" cy="25028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3500438"/>
            <a:ext cx="262283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Мельбрун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682" name="Picture 10" descr="http://s010.radikal.ru/i312/1012/dc/1a57784b08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3343260" cy="25074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00694" y="3500438"/>
            <a:ext cx="245451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Аделаида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86808" cy="121444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84138" algn="ctr"/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Австралия – материк с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самым сухим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и самым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жарким климатом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00100" y="1643050"/>
            <a:ext cx="7786742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Две трети ее территории занимают пустыни  и полупустыни</a:t>
            </a:r>
          </a:p>
        </p:txBody>
      </p:sp>
      <p:pic>
        <p:nvPicPr>
          <p:cNvPr id="29698" name="Picture 2" descr="http://www.bestourism.com/img/items/big/7935/The-Kalahari-Desert-Africa_Vast-expanse-of-sand_14752.jpg"/>
          <p:cNvPicPr>
            <a:picLocks noChangeAspect="1" noChangeArrowheads="1"/>
          </p:cNvPicPr>
          <p:nvPr/>
        </p:nvPicPr>
        <p:blipFill>
          <a:blip r:embed="rId2"/>
          <a:srcRect t="16630"/>
          <a:stretch>
            <a:fillRect/>
          </a:stretch>
        </p:blipFill>
        <p:spPr bwMode="auto">
          <a:xfrm>
            <a:off x="1643042" y="2714620"/>
            <a:ext cx="6286544" cy="393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estglobalinfo.ru/netcat_files/122/90/dzhung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52928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215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 Австралии имеются разнообразные ландшафты от аналогичных альпийским лугам до тропических </a:t>
            </a:r>
            <a:r>
              <a:rPr lang="ru-RU" sz="2800" b="1" dirty="0" smtClean="0"/>
              <a:t>джунглей.</a:t>
            </a:r>
            <a:endParaRPr lang="ru-RU" sz="2800" b="1" dirty="0"/>
          </a:p>
        </p:txBody>
      </p:sp>
      <p:pic>
        <p:nvPicPr>
          <p:cNvPr id="31748" name="Picture 4" descr="http://upload.wikimedia.org/wikipedia/commons/thumb/8/8d/Kalgoorlie_The_Big_Pit_DSC04498.JPG/220px-Kalgoorlie_The_Big_Pit_DSC04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357586" cy="2518191"/>
          </a:xfrm>
          <a:prstGeom prst="rect">
            <a:avLst/>
          </a:prstGeom>
          <a:noFill/>
        </p:spPr>
      </p:pic>
      <p:pic>
        <p:nvPicPr>
          <p:cNvPr id="31750" name="Picture 6" descr="http://upload.wikimedia.org/wikipedia/commons/thumb/2/2a/E9622.JPG-Katoomba-Nellies-Glen.jpg/220px-E9622.JPG-Katoomba-Nellies-Gl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3357586" cy="2518191"/>
          </a:xfrm>
          <a:prstGeom prst="rect">
            <a:avLst/>
          </a:prstGeom>
          <a:noFill/>
        </p:spPr>
      </p:pic>
      <p:pic>
        <p:nvPicPr>
          <p:cNvPr id="31752" name="Picture 8" descr="http://www.kudanaodmor.com/files/21/normal/australia_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3524232" cy="264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8">
      <a:dk1>
        <a:sysClr val="windowText" lastClr="000000"/>
      </a:dk1>
      <a:lt1>
        <a:sysClr val="window" lastClr="FFFFFF"/>
      </a:lt1>
      <a:dk2>
        <a:srgbClr val="98BAE4"/>
      </a:dk2>
      <a:lt2>
        <a:srgbClr val="EEECE1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165</TotalTime>
  <Words>159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Путеществие по Австралии</vt:lpstr>
      <vt:lpstr>Слайд 2</vt:lpstr>
      <vt:lpstr>Слайд 3</vt:lpstr>
      <vt:lpstr>Слайд 4</vt:lpstr>
      <vt:lpstr>Слайд 5</vt:lpstr>
      <vt:lpstr>Слайд 6</vt:lpstr>
      <vt:lpstr>Слайд 7</vt:lpstr>
      <vt:lpstr>Австралия – материк с самым сухим и самым жарким климатом.</vt:lpstr>
      <vt:lpstr>Слайд 9</vt:lpstr>
      <vt:lpstr>Австралия – это материк – заповедник.</vt:lpstr>
      <vt:lpstr>Также здесь растет много видов эвкалиптов</vt:lpstr>
      <vt:lpstr>Слайд 12</vt:lpstr>
      <vt:lpstr>Слайд 13</vt:lpstr>
      <vt:lpstr>На этом континенте есть только один хищный зверь –  собаки динго</vt:lpstr>
      <vt:lpstr>Только на островах, принадлежащих Австралии  сохранился единственный в мире современник динозавров – ящерица гаттерия.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22</cp:revision>
  <dcterms:created xsi:type="dcterms:W3CDTF">2014-04-13T17:08:11Z</dcterms:created>
  <dcterms:modified xsi:type="dcterms:W3CDTF">2014-04-17T20:03:40Z</dcterms:modified>
</cp:coreProperties>
</file>