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Ознакомление с окружающим миром.</a:t>
            </a:r>
            <a:br>
              <a:rPr lang="ru-RU" sz="3600" b="1" dirty="0" smtClean="0"/>
            </a:br>
            <a:r>
              <a:rPr lang="ru-RU" sz="3600" b="1" dirty="0" smtClean="0"/>
              <a:t>Тема</a:t>
            </a:r>
            <a:r>
              <a:rPr lang="en-US" sz="3600" b="1" dirty="0" smtClean="0"/>
              <a:t>:</a:t>
            </a:r>
            <a:r>
              <a:rPr lang="ru-RU" sz="3600" b="1" dirty="0" smtClean="0"/>
              <a:t> Аптека.</a:t>
            </a:r>
            <a:br>
              <a:rPr lang="ru-RU" sz="3600" b="1" dirty="0" smtClean="0"/>
            </a:br>
            <a:r>
              <a:rPr lang="ru-RU" sz="3600" b="1" dirty="0" smtClean="0"/>
              <a:t>Цели</a:t>
            </a:r>
            <a:r>
              <a:rPr lang="en-US" sz="3600" b="1" dirty="0" smtClean="0"/>
              <a:t>:</a:t>
            </a:r>
            <a:r>
              <a:rPr lang="ru-RU" sz="3600" b="1" dirty="0" smtClean="0"/>
              <a:t> познакомить с объектом города(аптекой)</a:t>
            </a:r>
            <a:r>
              <a:rPr lang="en-US" sz="3600" b="1" dirty="0" smtClean="0"/>
              <a:t>;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обогащать словарный запас учащихся</a:t>
            </a:r>
            <a:r>
              <a:rPr lang="en-US" sz="3600" b="1" dirty="0" smtClean="0"/>
              <a:t>;</a:t>
            </a:r>
            <a:r>
              <a:rPr lang="ru-RU" sz="3600" b="1" dirty="0" smtClean="0"/>
              <a:t>развивать память, мышление, речь</a:t>
            </a:r>
            <a:r>
              <a:rPr lang="en-US" sz="3600" b="1" dirty="0" smtClean="0"/>
              <a:t>;</a:t>
            </a:r>
            <a:r>
              <a:rPr lang="ru-RU" sz="3600" b="1" dirty="0" smtClean="0"/>
              <a:t>добиваться правильного произношения</a:t>
            </a:r>
            <a:r>
              <a:rPr lang="en-US" sz="3600" b="1" dirty="0" smtClean="0"/>
              <a:t>;</a:t>
            </a:r>
            <a:r>
              <a:rPr lang="ru-RU" sz="3600" b="1" dirty="0" smtClean="0"/>
              <a:t>способствовать успешной адаптации в социуме. 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34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мазь – 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зи,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01567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9" y="2420888"/>
            <a:ext cx="412122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3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й</a:t>
            </a:r>
            <a:r>
              <a:rPr lang="ru-RU" dirty="0" smtClean="0"/>
              <a:t>од, зелёнка,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12" y="2346279"/>
            <a:ext cx="2445392" cy="31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13" y="2311308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93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метр (гр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дусник),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24735" cy="429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0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вы,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1715244" cy="29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90124"/>
            <a:ext cx="1800200" cy="306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21308"/>
            <a:ext cx="2423760" cy="239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31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убн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я п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ста,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2" y="1628800"/>
            <a:ext cx="4549344" cy="22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76" y="2000250"/>
            <a:ext cx="3312959" cy="201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4269"/>
            <a:ext cx="4599741" cy="238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53" y="4021411"/>
            <a:ext cx="35168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01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убн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я щётка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4378"/>
            <a:ext cx="4351923" cy="22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98" y="2695782"/>
            <a:ext cx="3496949" cy="244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8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Апт</a:t>
            </a: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/>
              <a:t>ка.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2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Апт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ка – </a:t>
            </a:r>
            <a:r>
              <a:rPr lang="ru-RU" sz="3600" dirty="0" smtClean="0">
                <a:solidFill>
                  <a:srgbClr val="FF0000"/>
                </a:solidFill>
              </a:rPr>
              <a:t>э</a:t>
            </a:r>
            <a:r>
              <a:rPr lang="ru-RU" sz="3600" dirty="0" smtClean="0"/>
              <a:t>то магаз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н, где прода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тся лек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рства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763688" y="260648"/>
            <a:ext cx="5486400" cy="411480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Лек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рства – </a:t>
            </a:r>
            <a:r>
              <a:rPr lang="ru-RU" sz="3600" b="1" dirty="0" smtClean="0">
                <a:solidFill>
                  <a:srgbClr val="FF0000"/>
                </a:solidFill>
              </a:rPr>
              <a:t>э</a:t>
            </a:r>
            <a:r>
              <a:rPr lang="ru-RU" sz="3600" b="1" dirty="0" smtClean="0"/>
              <a:t>то  табл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тки, м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зи, ук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лы.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24" y="260648"/>
            <a:ext cx="62925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2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рь: табл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тка – табл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тки,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49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3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итам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ны,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9019"/>
            <a:ext cx="7418744" cy="477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14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пли,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0469"/>
            <a:ext cx="2880318" cy="425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1844822"/>
            <a:ext cx="266429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3"/>
            <a:ext cx="3024336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6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та,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7" y="2559920"/>
            <a:ext cx="3196276" cy="29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28520"/>
            <a:ext cx="4232402" cy="29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8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инт,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2" y="2011061"/>
            <a:ext cx="3914502" cy="33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70" y="2011061"/>
            <a:ext cx="4357585" cy="33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0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горч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чники,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8" y="1712752"/>
            <a:ext cx="3908594" cy="394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12752"/>
            <a:ext cx="3888433" cy="394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10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Ознакомление с окружающим миром. Тема: Аптека. Цели: познакомить с объектом города(аптекой); обогащать словарный запас учащихся;развивать память, мышление, речь;добиваться правильного произношения;способствовать успешной адаптации в социуме.  </vt:lpstr>
      <vt:lpstr>Аптека.</vt:lpstr>
      <vt:lpstr>Аптека – это магазин, где продаются лекарства.</vt:lpstr>
      <vt:lpstr>Словарь: таблетка – таблетки,</vt:lpstr>
      <vt:lpstr>витамины,</vt:lpstr>
      <vt:lpstr>капли,</vt:lpstr>
      <vt:lpstr>вата,</vt:lpstr>
      <vt:lpstr>бинт,</vt:lpstr>
      <vt:lpstr>горчичники,</vt:lpstr>
      <vt:lpstr>мазь – мази,</vt:lpstr>
      <vt:lpstr>йод, зелёнка,</vt:lpstr>
      <vt:lpstr>термометр (градусник),</vt:lpstr>
      <vt:lpstr>травы,</vt:lpstr>
      <vt:lpstr>зубная паста,</vt:lpstr>
      <vt:lpstr>зубная щётка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Аптека.</dc:title>
  <dc:creator>1</dc:creator>
  <cp:lastModifiedBy>1</cp:lastModifiedBy>
  <cp:revision>5</cp:revision>
  <dcterms:created xsi:type="dcterms:W3CDTF">2013-04-11T16:48:54Z</dcterms:created>
  <dcterms:modified xsi:type="dcterms:W3CDTF">2014-04-16T17:24:14Z</dcterms:modified>
</cp:coreProperties>
</file>