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68" r:id="rId14"/>
    <p:sldId id="278" r:id="rId15"/>
    <p:sldId id="279" r:id="rId16"/>
    <p:sldId id="280" r:id="rId17"/>
    <p:sldId id="281" r:id="rId18"/>
    <p:sldId id="282" r:id="rId19"/>
    <p:sldId id="273" r:id="rId20"/>
    <p:sldId id="274" r:id="rId21"/>
    <p:sldId id="275" r:id="rId22"/>
    <p:sldId id="276" r:id="rId23"/>
    <p:sldId id="277" r:id="rId24"/>
    <p:sldId id="26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46037-48BB-4056-BE84-76AF9400FDBF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52272-19F1-474F-AD14-3A370DD77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33E3F-5850-4C1B-989D-0F69E9BDF1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1A15E-7443-4F0D-93D2-BC60922411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D8A7F-8224-4DF7-A6EF-16C6F788F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A9066-276C-4A31-A436-855E904899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52A3-1042-4C47-AB86-D11E9C42B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81EBB-5483-4DBF-BC8C-07047C99C7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73832-8C52-4185-AE76-89521E96B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3AFF7-B742-4458-841D-D8FF2E167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5C21D-3E33-40B5-8A1F-D9835C9BF3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62246-D063-4A2E-9499-331684A58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5A655-676A-4242-BBE1-CA3F5C23CF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C65D04-D547-4455-A880-6412558384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esktop\Documents\&#1051;&#1102;&#1076;&#1084;&#1080;&#1083;&#1072;\&#1087;&#1083;&#1072;&#1090;&#1085;&#1099;&#1077;%20&#1091;&#1089;&#1083;&#1091;&#1075;&#1080;\&#1091;&#1084;&#1085;&#1080;&#1082;&#1080;\&#1082;%20&#1091;&#1088;&#1086;&#1082;&#1091;\&#1079;&#1072;&#1085;&#1103;&#1090;&#1080;&#1077;\1%20&#1090;&#1091;&#1088;.pp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1.xml"/><Relationship Id="rId7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Documents\&#1051;&#1102;&#1076;&#1084;&#1080;&#1083;&#1072;\&#1087;&#1083;&#1072;&#1090;&#1085;&#1099;&#1077;%20&#1091;&#1089;&#1083;&#1091;&#1075;&#1080;\&#1091;&#1084;&#1085;&#1080;&#1082;&#1080;\&#1082;%20&#1091;&#1088;&#1086;&#1082;&#1091;\&#1079;&#1072;&#1085;&#1103;&#1090;&#1080;&#1077;\&#1053;&#1040;&#1063;&#1040;&#1051;&#1054;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esktop\Documents\&#1051;&#1102;&#1076;&#1084;&#1080;&#1083;&#1072;\&#1087;&#1083;&#1072;&#1090;&#1085;&#1099;&#1077;%20&#1091;&#1089;&#1083;&#1091;&#1075;&#1080;\&#1091;&#1084;&#1085;&#1080;&#1082;&#1080;\&#1082;%20&#1091;&#1088;&#1086;&#1082;&#1091;\&#1079;&#1072;&#1085;&#1103;&#1090;&#1080;&#1077;\2%20&#1090;&#1091;&#1088;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Documents\&#1051;&#1102;&#1076;&#1084;&#1080;&#1083;&#1072;\&#1087;&#1083;&#1072;&#1090;&#1085;&#1099;&#1077;%20&#1091;&#1089;&#1083;&#1091;&#1075;&#1080;\&#1091;&#1084;&#1085;&#1080;&#1082;&#1080;\&#1082;%20&#1091;&#1088;&#1086;&#1082;&#1091;\&#1079;&#1072;&#1085;&#1103;&#1090;&#1080;&#1077;\Cat_-_the_end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Игра «Самый умный»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2053" name="Picture 5" descr="http://www.wofwom.com/wp-content/uploads/2011/04/%D0%9D%D0%B5%D0%B7%D0%BD%D0%B0%D0%B9%D0%BA%D0%B8-%D0%B8-%D0%97%D0%BD%D0%B0%D0%B9%D0%BA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018607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Отборочный тур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7550" algn="just"/>
            <a:r>
              <a:rPr lang="ru-RU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Нюша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, </a:t>
            </a:r>
            <a:r>
              <a:rPr lang="ru-RU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Бараш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Копатыч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и </a:t>
            </a:r>
            <a:r>
              <a:rPr lang="ru-RU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Лосяш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играли с мячами синим, зелёным, жёлтым и красным. Каким из мячей играл каждый из них, если мяч </a:t>
            </a:r>
            <a:r>
              <a:rPr lang="ru-RU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Бараша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не синий, у </a:t>
            </a:r>
            <a:r>
              <a:rPr lang="ru-RU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Нюши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не синий и не красный, а у </a:t>
            </a:r>
            <a:r>
              <a:rPr lang="ru-RU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Копатыча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желтый мяч?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365104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Нюша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 - зеленый</a:t>
            </a:r>
          </a:p>
          <a:p>
            <a:r>
              <a:rPr lang="ru-RU" sz="28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Бараш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 - красный</a:t>
            </a:r>
          </a:p>
          <a:p>
            <a:r>
              <a:rPr lang="ru-RU" sz="28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Копатыч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  - желтый </a:t>
            </a:r>
          </a:p>
          <a:p>
            <a:r>
              <a:rPr lang="ru-RU" sz="28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Лосяш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 - синий</a:t>
            </a:r>
            <a:endParaRPr lang="ru-RU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Отборочный тур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Подбери фразеологизм к его толкованию. </a:t>
            </a:r>
          </a:p>
          <a:p>
            <a:endParaRPr lang="ru-RU" sz="28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Всё хорошо, всё в порядке (об успешном завершении дела). 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314096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Дело в шляпе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Внезапно, неожиданно (появляться, приезжать). 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43711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Как снег на голову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30120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Хорошенько запомнить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480" y="58772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Зарубить на носу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1 тур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go1.imgsmail.ru/imgpreview?key=http%3A//s13.radikal.ru/i186/1009/c7/b6d931acd222.jpg&amp;mb=imgdb_preview_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376264" cy="4652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1916832"/>
            <a:ext cx="51125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Каждая команда в порядке очередности выбирает категорию. Нужно дать как можно больше правильных ответов за </a:t>
            </a:r>
            <a:r>
              <a:rPr lang="ru-RU" sz="2800" b="1" i="1" u="sng" dirty="0" smtClean="0">
                <a:solidFill>
                  <a:schemeClr val="bg1"/>
                </a:solidFill>
                <a:latin typeface="Bookman Old Style" pitchFamily="18" charset="0"/>
              </a:rPr>
              <a:t>30 секунд.</a:t>
            </a:r>
          </a:p>
          <a:p>
            <a:endParaRPr lang="ru-RU" dirty="0"/>
          </a:p>
        </p:txBody>
      </p:sp>
      <p:sp>
        <p:nvSpPr>
          <p:cNvPr id="6" name="Управляющая кнопка: справка 5">
            <a:hlinkClick r:id="rId3" action="ppaction://hlinkpres?slideindex=1&amp;slidetitle=Слайд 1" highlightClick="1"/>
          </p:cNvPr>
          <p:cNvSpPr/>
          <p:nvPr/>
        </p:nvSpPr>
        <p:spPr>
          <a:xfrm>
            <a:off x="5004048" y="5157192"/>
            <a:ext cx="1728192" cy="122413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Конкурс капитанов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http://weenegret.ru/wp-content/uploads/2011/06/2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79480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Вопросы для капитанов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1. Какое русское слово состоит из трех слогов, а указывает на все 33 буквы? </a:t>
            </a:r>
          </a:p>
          <a:p>
            <a:pPr algn="just"/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(азбука) </a:t>
            </a:r>
          </a:p>
          <a:p>
            <a:pPr algn="just"/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2. В каком слове, состоящем из пяти букв, пять “О”? </a:t>
            </a:r>
          </a:p>
          <a:p>
            <a:pPr algn="just"/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(</a:t>
            </a:r>
            <a:r>
              <a:rPr lang="ru-RU" sz="32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о-пять</a:t>
            </a:r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) </a:t>
            </a:r>
          </a:p>
          <a:p>
            <a:pPr algn="just"/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3. Какие два местоимения портят дорогу? </a:t>
            </a:r>
          </a:p>
          <a:p>
            <a:pPr algn="just"/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(</a:t>
            </a:r>
            <a:r>
              <a:rPr lang="ru-RU" sz="3200" b="1" i="1" dirty="0" err="1" smtClean="0">
                <a:solidFill>
                  <a:schemeClr val="bg1"/>
                </a:solidFill>
                <a:latin typeface="Bookman Old Style" pitchFamily="18" charset="0"/>
              </a:rPr>
              <a:t>я-мы</a:t>
            </a:r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) </a:t>
            </a:r>
          </a:p>
          <a:p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Вопросы для капитанов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4. Чья речь состоит только из двух союзов?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(речь осла: “</a:t>
            </a:r>
            <a:r>
              <a:rPr lang="ru-RU" sz="28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иа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”)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5. В каком слове сорок гласных?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(сорока).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6. Что у зайца позади, а у цапли впереди?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(буква “Ц”).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Вопросы для капитанов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7. Как написать “сухая трава” четырьмя буквами?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(слово – сено).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8. Замени глаголом выражение “чесать языком”.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(болтать).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9. Какой город летает?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(Орел).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Вопросы для капитанов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10. Что до Киева доведет?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(язык)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11. Продолжи крылатое выражение “Большому кораблю ...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(большое плавание)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12. Как называются слова, имеющие одинаковое звучание, но различные по значению?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(омонимы - “три”)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Ребусы 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  <a:hlinkClick r:id="rId2" action="ppaction://hlinksldjump"/>
              </a:rPr>
              <a:t>1</a:t>
            </a:r>
            <a:endParaRPr lang="ru-RU" sz="4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64502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  <a:hlinkClick r:id="rId3" action="ppaction://hlinksldjump"/>
              </a:rPr>
              <a:t>2</a:t>
            </a:r>
            <a:endParaRPr lang="ru-RU" sz="4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1772816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  <a:hlinkClick r:id="rId4" action="ppaction://hlinksldjump"/>
              </a:rPr>
              <a:t>3</a:t>
            </a:r>
            <a:endParaRPr lang="ru-RU" sz="4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9" name="Picture 4" descr="948bfd469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2348880"/>
            <a:ext cx="3168352" cy="14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38b789b7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09120"/>
            <a:ext cx="29261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aab377b0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492896"/>
            <a:ext cx="30046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rId8" action="ppaction://hlinksldjump" highlightClick="1"/>
          </p:cNvPr>
          <p:cNvSpPr/>
          <p:nvPr/>
        </p:nvSpPr>
        <p:spPr>
          <a:xfrm>
            <a:off x="8388424" y="6093296"/>
            <a:ext cx="50405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274638"/>
            <a:ext cx="5194300" cy="777875"/>
          </a:xfrm>
        </p:spPr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24412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6" name="НАЧАЛ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48bfd46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04856" cy="342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55892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Bookman Old Style" pitchFamily="18" charset="0"/>
              </a:rPr>
              <a:t>гусеница</a:t>
            </a:r>
            <a:endParaRPr lang="ru-RU" sz="36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596336" y="5949280"/>
            <a:ext cx="792088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38b789b7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504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55892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Bookman Old Style" pitchFamily="18" charset="0"/>
              </a:rPr>
              <a:t>баркас</a:t>
            </a:r>
            <a:endParaRPr lang="ru-RU" sz="36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740352" y="5949280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ab377b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36904" cy="390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43808" y="57332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Bookman Old Style" pitchFamily="18" charset="0"/>
              </a:rPr>
              <a:t>столица</a:t>
            </a:r>
            <a:endParaRPr lang="ru-RU" sz="36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452320" y="6021288"/>
            <a:ext cx="720080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2 тур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3794" name="Picture 2" descr="http://r11.imgfast.net/users/1114/11/90/95/avatars/6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808312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1844824"/>
            <a:ext cx="50760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Каждая команда в порядке очередности выбирает категорию и количество баллов. Время для обсуждения </a:t>
            </a:r>
            <a:r>
              <a:rPr lang="ru-RU" sz="3200" b="1" i="1" u="sng" dirty="0" smtClean="0">
                <a:solidFill>
                  <a:schemeClr val="bg1"/>
                </a:solidFill>
                <a:latin typeface="Bookman Old Style" pitchFamily="18" charset="0"/>
              </a:rPr>
              <a:t>10 секунд.</a:t>
            </a:r>
          </a:p>
        </p:txBody>
      </p:sp>
      <p:sp>
        <p:nvSpPr>
          <p:cNvPr id="5" name="Управляющая кнопка: справка 4">
            <a:hlinkClick r:id="rId3" action="ppaction://hlinkpres?slideindex=1&amp;slidetitle=Слайд 1" highlightClick="1"/>
          </p:cNvPr>
          <p:cNvSpPr/>
          <p:nvPr/>
        </p:nvSpPr>
        <p:spPr>
          <a:xfrm>
            <a:off x="7380312" y="5661248"/>
            <a:ext cx="936104" cy="86409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t_-_the_en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60648"/>
            <a:ext cx="7470830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Правила работы в команде</a:t>
            </a:r>
            <a:endParaRPr lang="ru-RU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24412"/>
          </a:xfrm>
        </p:spPr>
        <p:txBody>
          <a:bodyPr/>
          <a:lstStyle/>
          <a:p>
            <a:pPr lvl="0" algn="just"/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Слушаем все версии, выбираем одну, принимаем верное решение;</a:t>
            </a:r>
          </a:p>
          <a:p>
            <a:pPr lvl="0" algn="just"/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уважительно относимся друг к другу;</a:t>
            </a:r>
          </a:p>
          <a:p>
            <a:pPr lvl="0" algn="just"/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один за всех и все за одного.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507288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Отборочный тур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2441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Правила отборочного тура</a:t>
            </a:r>
          </a:p>
          <a:p>
            <a:pPr marL="514350" indent="-514350" algn="just">
              <a:buAutoNum type="arabicPeriod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Каждой команде задается поочередно по 5 вопросов.</a:t>
            </a:r>
          </a:p>
          <a:p>
            <a:pPr marL="514350" indent="-514350" algn="just">
              <a:buAutoNum type="arabicPeriod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На обсуждение дается по 30 секунд.</a:t>
            </a:r>
          </a:p>
          <a:p>
            <a:pPr marL="514350" indent="-514350" algn="just">
              <a:buAutoNum type="arabicPeriod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За каждый правильный ответ начисляется 1 балл</a:t>
            </a:r>
          </a:p>
          <a:p>
            <a:pPr marL="514350" indent="-514350" algn="just">
              <a:buAutoNum type="arabicPeriod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По количеству набранных баллов определяется очередность выступления команд в 1 туре.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Отборочный тур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Кого называют санитарами леса?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584" y="20608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волка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Кого называют кораблем пустыни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6450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верблюда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01317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Какого дерева не существует хлебного или булочного?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02128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булочного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Отборочный тур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108012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Что такое Солнце?</a:t>
            </a: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звезда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78092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Что такое Байкал?</a:t>
            </a:r>
          </a:p>
          <a:p>
            <a:pPr algn="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озеро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Что такое Сахалин?</a:t>
            </a:r>
          </a:p>
          <a:p>
            <a:pPr algn="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остров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Отборочный тур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880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Кто написал произведение «</a:t>
            </a:r>
            <a:r>
              <a:rPr lang="ru-RU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Мойдодыр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»?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1328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К. Чуковский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0892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В каком произведении А.С.Пушкина присутствуют черти?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50100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«Сказка о попе и работнике </a:t>
            </a:r>
            <a:r>
              <a:rPr lang="ru-RU" sz="28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Балде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»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437112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Кто потерпел кораблекрушение в путешествии и был взят в плен лилипутами?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55892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Гулливер, Дж. Свифт «Путешествие Гулливера»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Отборочный тур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 стакан, кружку и чашку налили молоко, простоквашу и кефир. В кружке не кефир. В чашке не кефир и не простокваша. Что куда налили? 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 кружку -------: 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простокваша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 стакан----------: 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кефир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 чашку---------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: 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молоко</a:t>
            </a:r>
          </a:p>
          <a:p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Отборочный тур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 теремке Мышка живет выше Лягушки, но ниже Зайца, а Петух живет ниже Лягушки.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Кто на каком этаже живет?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077072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1 этаж – Петух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2 этаж – Лягушка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3 этаж – Мышка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4 этаж - Заяц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нят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</Template>
  <TotalTime>210</TotalTime>
  <Words>594</Words>
  <Application>Microsoft Office PowerPoint</Application>
  <PresentationFormat>Экран (4:3)</PresentationFormat>
  <Paragraphs>100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занятие</vt:lpstr>
      <vt:lpstr>Игра «Самый умный»</vt:lpstr>
      <vt:lpstr>Слайд 2</vt:lpstr>
      <vt:lpstr>Правила работы в команде</vt:lpstr>
      <vt:lpstr>Отборочный тур</vt:lpstr>
      <vt:lpstr>Отборочный тур</vt:lpstr>
      <vt:lpstr>Отборочный тур</vt:lpstr>
      <vt:lpstr>Отборочный тур</vt:lpstr>
      <vt:lpstr>Отборочный тур</vt:lpstr>
      <vt:lpstr>Отборочный тур</vt:lpstr>
      <vt:lpstr>Отборочный тур</vt:lpstr>
      <vt:lpstr>Отборочный тур</vt:lpstr>
      <vt:lpstr>1 тур</vt:lpstr>
      <vt:lpstr>Конкурс капитанов</vt:lpstr>
      <vt:lpstr>Вопросы для капитанов</vt:lpstr>
      <vt:lpstr>Вопросы для капитанов</vt:lpstr>
      <vt:lpstr>Вопросы для капитанов</vt:lpstr>
      <vt:lpstr>Вопросы для капитанов</vt:lpstr>
      <vt:lpstr>Слайд 18</vt:lpstr>
      <vt:lpstr>Ребусы </vt:lpstr>
      <vt:lpstr>Слайд 20</vt:lpstr>
      <vt:lpstr>Слайд 21</vt:lpstr>
      <vt:lpstr>Слайд 22</vt:lpstr>
      <vt:lpstr>2 тур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«Самый умный»</dc:title>
  <dc:creator>Ребриковы</dc:creator>
  <cp:lastModifiedBy>Ребриковы</cp:lastModifiedBy>
  <cp:revision>26</cp:revision>
  <dcterms:created xsi:type="dcterms:W3CDTF">2013-04-21T06:57:51Z</dcterms:created>
  <dcterms:modified xsi:type="dcterms:W3CDTF">2014-02-10T16:54:30Z</dcterms:modified>
</cp:coreProperties>
</file>