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1" r:id="rId4"/>
    <p:sldId id="265" r:id="rId5"/>
    <p:sldId id="262" r:id="rId6"/>
    <p:sldId id="263" r:id="rId7"/>
    <p:sldId id="270" r:id="rId8"/>
    <p:sldId id="257" r:id="rId9"/>
    <p:sldId id="258" r:id="rId10"/>
    <p:sldId id="260" r:id="rId11"/>
    <p:sldId id="264" r:id="rId12"/>
    <p:sldId id="266" r:id="rId13"/>
    <p:sldId id="269" r:id="rId14"/>
    <p:sldId id="268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ВАЛЕНТИНКА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Подготовила</a:t>
            </a:r>
            <a:r>
              <a:rPr lang="ru-RU" dirty="0" smtClean="0">
                <a:solidFill>
                  <a:schemeClr val="tx1"/>
                </a:solidFill>
              </a:rPr>
              <a:t> Эльвира Владимировна </a:t>
            </a:r>
            <a:r>
              <a:rPr lang="ru-RU" dirty="0" err="1" smtClean="0">
                <a:solidFill>
                  <a:schemeClr val="tx1"/>
                </a:solidFill>
              </a:rPr>
              <a:t>Хвостова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sz="2400" smtClean="0">
                <a:solidFill>
                  <a:schemeClr val="tx1"/>
                </a:solidFill>
              </a:rPr>
              <a:t>учитель </a:t>
            </a:r>
            <a:r>
              <a:rPr lang="ru-RU" sz="2400" dirty="0" smtClean="0">
                <a:solidFill>
                  <a:schemeClr val="tx1"/>
                </a:solidFill>
              </a:rPr>
              <a:t>начальных </a:t>
            </a:r>
            <a:r>
              <a:rPr lang="ru-RU" sz="2400" dirty="0" smtClean="0">
                <a:solidFill>
                  <a:schemeClr val="tx1"/>
                </a:solidFill>
              </a:rPr>
              <a:t>классов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МОУ «</a:t>
            </a:r>
            <a:r>
              <a:rPr lang="ru-RU" sz="2400" dirty="0" err="1" smtClean="0">
                <a:solidFill>
                  <a:schemeClr val="tx1"/>
                </a:solidFill>
              </a:rPr>
              <a:t>Волосовская</a:t>
            </a:r>
            <a:r>
              <a:rPr lang="ru-RU" sz="2400" dirty="0" smtClean="0">
                <a:solidFill>
                  <a:schemeClr val="tx1"/>
                </a:solidFill>
              </a:rPr>
              <a:t> начальная общеобразовательная школа»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524250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7001.vk.me/c540106/v540106691/21f55/XMdu9keurT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831524"/>
            <a:ext cx="3960440" cy="2820722"/>
          </a:xfrm>
          <a:prstGeom prst="rect">
            <a:avLst/>
          </a:prstGeom>
          <a:noFill/>
        </p:spPr>
      </p:pic>
      <p:pic>
        <p:nvPicPr>
          <p:cNvPr id="19460" name="Picture 4" descr="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764704"/>
            <a:ext cx="2416299" cy="34623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293096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оборотной стороне сердечек можно приклеить ваши фотографии.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2415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Валентинка</a:t>
            </a:r>
            <a:r>
              <a:rPr lang="ru-RU" b="1" i="1" dirty="0" smtClean="0"/>
              <a:t> ″ Ты и я</a:t>
            </a:r>
            <a:r>
              <a:rPr lang="ru-RU" dirty="0" smtClean="0"/>
              <a:t> </a:t>
            </a:r>
            <a:r>
              <a:rPr lang="ru-RU" b="1" i="1" dirty="0" smtClean="0"/>
              <a:t>″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237312"/>
            <a:ext cx="290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/>
              <a:t>Валентинка</a:t>
            </a:r>
            <a:r>
              <a:rPr lang="ru-RU" b="1" i="1" dirty="0" smtClean="0"/>
              <a:t>   "Крылатая"</a:t>
            </a:r>
            <a:endParaRPr lang="ru-RU" dirty="0"/>
          </a:p>
        </p:txBody>
      </p:sp>
      <p:pic>
        <p:nvPicPr>
          <p:cNvPr id="3074" name="Picture 2" descr="http://stat21.privet.ru/lr/0c222abcb345152120270c2964a5f5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404136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ердечки из скреп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346676" cy="5635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Можно наделать массу </a:t>
            </a:r>
            <a:r>
              <a:rPr lang="ru-RU" sz="2000" b="1" dirty="0" err="1" smtClean="0"/>
              <a:t>валентинок</a:t>
            </a:r>
            <a:r>
              <a:rPr lang="ru-RU" sz="2000" b="1" dirty="0" smtClean="0"/>
              <a:t> из канцелярских скрепок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413329.vk.me/v413329483/8a28/plX0v0m-8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432" y="311467"/>
            <a:ext cx="4532269" cy="6357893"/>
          </a:xfrm>
          <a:prstGeom prst="rect">
            <a:avLst/>
          </a:prstGeom>
          <a:noFill/>
        </p:spPr>
      </p:pic>
      <p:pic>
        <p:nvPicPr>
          <p:cNvPr id="1028" name="Picture 4" descr="http://cs413329.vk.me/v413329483/8a2f/K6kGA2urh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456384" cy="2217847"/>
          </a:xfrm>
          <a:prstGeom prst="rect">
            <a:avLst/>
          </a:prstGeom>
          <a:noFill/>
        </p:spPr>
      </p:pic>
      <p:pic>
        <p:nvPicPr>
          <p:cNvPr id="1032" name="Picture 8" descr="http://cs413329.vk.me/v413329483/8a36/eiG-yjW-n9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3456384" cy="2232248"/>
          </a:xfrm>
          <a:prstGeom prst="rect">
            <a:avLst/>
          </a:prstGeom>
          <a:noFill/>
        </p:spPr>
      </p:pic>
      <p:pic>
        <p:nvPicPr>
          <p:cNvPr id="1034" name="Picture 10" descr="http://cs413329.vk.me/v413329483/8a4b/RmdE4-L35y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869160"/>
            <a:ext cx="3194407" cy="1800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2606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Можно украсить стену сердечками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cs7001.vk.me/c540106/v540106691/21ff7/Kt3N3F-QD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cs7001.vk.me/c540106/v540106691/21ff7/Kt3N3F-QD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332656"/>
            <a:ext cx="7645664" cy="5616624"/>
          </a:xfrm>
          <a:prstGeom prst="rect">
            <a:avLst/>
          </a:prstGeom>
          <a:noFill/>
        </p:spPr>
      </p:pic>
      <p:pic>
        <p:nvPicPr>
          <p:cNvPr id="5" name="Picture 2" descr="http://s41.radikal.ru/i094/1102/c0/74a1886d3b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2375299" cy="191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аленькие валентинки свои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988840"/>
            <a:ext cx="5429250" cy="4524375"/>
          </a:xfrm>
          <a:prstGeom prst="rect">
            <a:avLst/>
          </a:prstGeom>
          <a:noFill/>
        </p:spPr>
      </p:pic>
      <p:pic>
        <p:nvPicPr>
          <p:cNvPr id="24580" name="Picture 4" descr="Яичница валенти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816424" cy="62465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Можно приготовить чашечку кофе с </a:t>
            </a:r>
            <a:r>
              <a:rPr lang="ru-RU" b="1" dirty="0" err="1" smtClean="0"/>
              <a:t>валентинками</a:t>
            </a:r>
            <a:r>
              <a:rPr lang="ru-RU" b="1" dirty="0" smtClean="0"/>
              <a:t>  и </a:t>
            </a:r>
            <a:r>
              <a:rPr lang="ru-RU" dirty="0" err="1" smtClean="0"/>
              <a:t>яйчницу</a:t>
            </a:r>
            <a:r>
              <a:rPr lang="ru-RU" dirty="0" smtClean="0"/>
              <a:t> с сосиской в форме сердца.</a:t>
            </a:r>
          </a:p>
          <a:p>
            <a:endParaRPr lang="ru-RU" dirty="0"/>
          </a:p>
        </p:txBody>
      </p:sp>
      <p:pic>
        <p:nvPicPr>
          <p:cNvPr id="6" name="Picture 4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373216"/>
            <a:ext cx="1837987" cy="1177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stat17.privet.ru/lr/0929b3a8576704f20807daa5c211244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200800" cy="5893988"/>
          </a:xfrm>
          <a:prstGeom prst="rect">
            <a:avLst/>
          </a:prstGeom>
          <a:noFill/>
        </p:spPr>
      </p:pic>
      <p:pic>
        <p:nvPicPr>
          <p:cNvPr id="5" name="Picture 4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37112"/>
            <a:ext cx="3779444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ВАЛЕНТИНКА</a:t>
            </a:r>
            <a:endParaRPr lang="ru-RU" dirty="0"/>
          </a:p>
        </p:txBody>
      </p:sp>
      <p:sp>
        <p:nvSpPr>
          <p:cNvPr id="3074" name="AutoShape 2" descr="http://cs7001.vk.me/c540106/v540106691/21ff7/Kt3N3F-QD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00808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smtClean="0"/>
              <a:t>  </a:t>
            </a:r>
            <a:endParaRPr lang="ru-RU" b="1" dirty="0"/>
          </a:p>
        </p:txBody>
      </p:sp>
      <p:pic>
        <p:nvPicPr>
          <p:cNvPr id="3076" name="Picture 4" descr="Откуда появились вален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505450" cy="266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422108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 smtClean="0"/>
              <a:t>Валентинка</a:t>
            </a:r>
            <a:r>
              <a:rPr lang="ru-RU" sz="4400" dirty="0" smtClean="0"/>
              <a:t>       –      это открытка, которую   дарят </a:t>
            </a:r>
          </a:p>
          <a:p>
            <a:r>
              <a:rPr lang="ru-RU" sz="4400" dirty="0" smtClean="0"/>
              <a:t>          в  День  святого Валентина. </a:t>
            </a:r>
            <a:endParaRPr lang="ru-RU" sz="4400" dirty="0"/>
          </a:p>
        </p:txBody>
      </p:sp>
      <p:pic>
        <p:nvPicPr>
          <p:cNvPr id="14338" name="Picture 2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3524250" cy="225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948690"/>
            <a:ext cx="55091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	</a:t>
            </a:r>
          </a:p>
          <a:p>
            <a:pPr algn="ctr" fontAlgn="base"/>
            <a:endParaRPr lang="ru-RU" dirty="0" smtClean="0"/>
          </a:p>
          <a:p>
            <a:pPr algn="just" fontAlgn="base"/>
            <a:r>
              <a:rPr lang="ru-RU" dirty="0" smtClean="0"/>
              <a:t>	Первые письменные </a:t>
            </a:r>
            <a:r>
              <a:rPr lang="ru-RU" dirty="0" err="1" smtClean="0"/>
              <a:t>валентинки</a:t>
            </a:r>
            <a:r>
              <a:rPr lang="ru-RU" dirty="0" smtClean="0"/>
              <a:t> появились еще в 15 веке. А вот о том, кто же первым написал валентинку, существуют разные версии. По одной из них создание первой письменной </a:t>
            </a:r>
            <a:r>
              <a:rPr lang="ru-RU" dirty="0" err="1" smtClean="0"/>
              <a:t>валентинки</a:t>
            </a:r>
            <a:r>
              <a:rPr lang="ru-RU" dirty="0" smtClean="0"/>
              <a:t> принадлежит Герцогу Орлеанскому, который сидел в тюрьме в одиночной камере и боролся со скукой тем, что писал любовные послания своей супруге. Происходило это в 1415 году. Первая </a:t>
            </a:r>
            <a:r>
              <a:rPr lang="ru-RU" dirty="0" err="1" smtClean="0"/>
              <a:t>валентинка</a:t>
            </a:r>
            <a:r>
              <a:rPr lang="ru-RU" dirty="0" smtClean="0"/>
              <a:t> герцога Орлеанского сохранилась и до наших дней. Она выставлена в Британском музее.	 </a:t>
            </a:r>
          </a:p>
          <a:p>
            <a:pPr algn="just" fontAlgn="base"/>
            <a:r>
              <a:rPr lang="ru-RU" dirty="0" smtClean="0"/>
              <a:t> </a:t>
            </a:r>
          </a:p>
          <a:p>
            <a:pPr algn="just" fontAlgn="base"/>
            <a:r>
              <a:rPr lang="ru-RU" dirty="0" smtClean="0"/>
              <a:t>	По другой версии самая старая </a:t>
            </a:r>
            <a:r>
              <a:rPr lang="ru-RU" dirty="0" err="1" smtClean="0"/>
              <a:t>валентинка</a:t>
            </a:r>
            <a:r>
              <a:rPr lang="ru-RU" dirty="0" smtClean="0"/>
              <a:t> относится к 1477 году, обнаружена она была недавно в одной из библиотек Великобритании. В этом послании девушка просит молодого человека доказать, что он любит ее на самом деле. Она сообщала, что добьется у своих родителей увеличения приданого, а он должен на ней жениться.</a:t>
            </a:r>
          </a:p>
          <a:p>
            <a:pPr fontAlgn="base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1028" name="Picture 4" descr="http://terra-incognita.at.ua/_nw/0/47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57500" cy="4248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800" dirty="0" smtClean="0"/>
              <a:t>14 февраля </a:t>
            </a:r>
            <a:r>
              <a:rPr lang="ru-RU" sz="2000" b="1" dirty="0" smtClean="0"/>
              <a:t>День святого Валентина или День всех влюбленных </a:t>
            </a:r>
            <a:r>
              <a:rPr lang="ru-RU" dirty="0" smtClean="0"/>
              <a:t>отмечают во многих странах, и Россия - не исключение.	</a:t>
            </a:r>
          </a:p>
        </p:txBody>
      </p:sp>
      <p:pic>
        <p:nvPicPr>
          <p:cNvPr id="13314" name="Picture 2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896145" cy="121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3558" name="Picture 6" descr="Святой Валент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814" y="980728"/>
            <a:ext cx="3192256" cy="52565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2606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История праздника влюбленных Дня св. Валентина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764704"/>
            <a:ext cx="54726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cs typeface="Arial" pitchFamily="34" charset="0"/>
              </a:rPr>
              <a:t>Святой великомученик Валентин родился в третьем веке нашей эры в городе </a:t>
            </a:r>
            <a:r>
              <a:rPr lang="ru-RU" dirty="0" err="1" smtClean="0">
                <a:cs typeface="Arial" pitchFamily="34" charset="0"/>
              </a:rPr>
              <a:t>Терни</a:t>
            </a:r>
            <a:r>
              <a:rPr lang="ru-RU" dirty="0" smtClean="0">
                <a:cs typeface="Arial" pitchFamily="34" charset="0"/>
              </a:rPr>
              <a:t> Римской империи. Стал священником. В то далекое суровое время тогдашний римский император Юлий Клавдий II запретил воинам жениться, дабы не отвлекаться от главных дел. Но молодой священник Валентин тайно венчал желающих и за это был приговорен к смерти. В тюрьме он познакомился с Джулией, дочерью надзирателя. 	Перед казнью он оставил девушке письмо с объяснением в любви. Отсюда и пошли</a:t>
            </a:r>
            <a:r>
              <a:rPr lang="ru-RU" b="1" dirty="0" smtClean="0">
                <a:cs typeface="Arial" pitchFamily="34" charset="0"/>
              </a:rPr>
              <a:t> </a:t>
            </a:r>
            <a:r>
              <a:rPr lang="ru-RU" b="1" dirty="0" err="1" smtClean="0">
                <a:cs typeface="Arial" pitchFamily="34" charset="0"/>
              </a:rPr>
              <a:t>открытки-валентинки</a:t>
            </a:r>
            <a:r>
              <a:rPr lang="ru-RU" dirty="0" smtClean="0">
                <a:cs typeface="Arial" pitchFamily="34" charset="0"/>
              </a:rPr>
              <a:t>. Его казнили 14 февраля 269 г. </a:t>
            </a:r>
            <a:br>
              <a:rPr lang="ru-RU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	Впоследствии он был похоронен в Риме (по другим данным, часть его мощей находится на его родине в г. </a:t>
            </a:r>
            <a:r>
              <a:rPr lang="ru-RU" dirty="0" err="1" smtClean="0">
                <a:cs typeface="Arial" pitchFamily="34" charset="0"/>
              </a:rPr>
              <a:t>Терни</a:t>
            </a:r>
            <a:r>
              <a:rPr lang="ru-RU" dirty="0" smtClean="0">
                <a:cs typeface="Arial" pitchFamily="34" charset="0"/>
              </a:rPr>
              <a:t> и в церкви св. Антония в Мадриде).</a:t>
            </a:r>
            <a:br>
              <a:rPr lang="ru-RU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	Символично, что дата казни св. Валентина совпала с римскими торжествами в честь Юноны, богини любви. </a:t>
            </a:r>
            <a:br>
              <a:rPr lang="ru-RU" dirty="0" smtClean="0">
                <a:cs typeface="Arial" pitchFamily="34" charset="0"/>
              </a:rPr>
            </a:br>
            <a:r>
              <a:rPr lang="ru-RU" dirty="0" smtClean="0">
                <a:cs typeface="Arial" pitchFamily="34" charset="0"/>
              </a:rPr>
              <a:t>Через двести лет Валентина провозгласили</a:t>
            </a:r>
            <a:r>
              <a:rPr lang="ru-RU" b="1" dirty="0" smtClean="0">
                <a:cs typeface="Arial" pitchFamily="34" charset="0"/>
              </a:rPr>
              <a:t> Святым всех влюбленных</a:t>
            </a:r>
            <a:r>
              <a:rPr lang="ru-RU" dirty="0" smtClean="0">
                <a:cs typeface="Arial" pitchFamily="34" charset="0"/>
              </a:rPr>
              <a:t>. Теперь этот день всемирно отмечается как праздник признаний в любви.</a:t>
            </a:r>
            <a:br>
              <a:rPr lang="ru-RU" dirty="0" smtClean="0">
                <a:cs typeface="Arial" pitchFamily="34" charset="0"/>
              </a:rPr>
            </a:br>
            <a:endParaRPr lang="ru-RU" dirty="0"/>
          </a:p>
        </p:txBody>
      </p:sp>
      <p:pic>
        <p:nvPicPr>
          <p:cNvPr id="12290" name="Picture 2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9557" cy="915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8847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95936" y="843243"/>
            <a:ext cx="496855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у православных христиан вот уже 800 с лишним лет существует свой День влюбленных 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день Петра 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Февронии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	В начале XIII века в Муроме правил князь Павел. Времена были дикие, враги таились повсюду, и даже на честных женщин нередко нападали злые оборотни. Так случилось и с женой Павла - к ней повадился прилетать коварный змий. Понятное дело, такого поворота событий никто не одобрил. И в ратном бою крылатого нечестивца обезглавил младший брат князя - Петр.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	Долго Муромского героя никто не мог излечить от ран. Но нашлась крестьянская дева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Февронья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, которая в обмен на обещание на ней жениться очень быстро привела красавца Петра в норму. Ей этот брак давал возможность стать княгиней, а ему - сдержать данное слово и пойти против социальных устоев. И только после свадьбы оба поняли, что влюбились друг в друга до потери пульса.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cs typeface="Arial" pitchFamily="34" charset="0"/>
              </a:rPr>
              <a:t>	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Они жили долго, совершили множество благих дел, и умерли одновременно с точностью до минуты.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1506" name="Picture 2" descr="Петр и Февро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672408" cy="6243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18864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 между тем, во городе да  во Муроме ...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1266" name="Picture 2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0"/>
            <a:ext cx="1392089" cy="89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0"/>
            <a:ext cx="50760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sz="2800" dirty="0" smtClean="0"/>
          </a:p>
          <a:p>
            <a:pPr algn="just" fontAlgn="base"/>
            <a:r>
              <a:rPr lang="ru-RU" sz="2800" dirty="0" smtClean="0"/>
              <a:t>День святого Валентина-     </a:t>
            </a:r>
          </a:p>
          <a:p>
            <a:pPr algn="just" fontAlgn="base"/>
            <a:r>
              <a:rPr lang="ru-RU" sz="2800" dirty="0" smtClean="0"/>
              <a:t> </a:t>
            </a:r>
            <a:r>
              <a:rPr lang="ru-RU" sz="2400" dirty="0" smtClean="0"/>
              <a:t>это праздник, который дает нам замечательную возможность проявить свои творческие способности. В этот день принято дарить друг другу подарки. Чаще всего это специальные открытки, которые в честь праздника получили название </a:t>
            </a:r>
            <a:r>
              <a:rPr lang="ru-RU" sz="2400" dirty="0" err="1" smtClean="0"/>
              <a:t>Валентинки</a:t>
            </a:r>
            <a:r>
              <a:rPr lang="ru-RU" sz="2400" dirty="0" smtClean="0"/>
              <a:t>.</a:t>
            </a:r>
          </a:p>
          <a:p>
            <a:pPr algn="just" fontAlgn="base"/>
            <a:endParaRPr lang="ru-RU" sz="2400" dirty="0" smtClean="0"/>
          </a:p>
          <a:p>
            <a:pPr algn="just" fontAlgn="base"/>
            <a:r>
              <a:rPr lang="ru-RU" sz="2400" dirty="0" smtClean="0"/>
              <a:t>Их без труда можно найти в любом магазине, однако куда интересней и заманчивей сделать самостоятельно. Все что вам понадобиться – это цветная бумага, ножницы и немного фантазии.</a:t>
            </a:r>
            <a:endParaRPr lang="ru-RU" sz="2400" dirty="0"/>
          </a:p>
        </p:txBody>
      </p:sp>
      <p:pic>
        <p:nvPicPr>
          <p:cNvPr id="20482" name="Picture 2" descr="http://podarki-valentinki.ru/valentin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463675" cy="5976664"/>
          </a:xfrm>
          <a:prstGeom prst="rect">
            <a:avLst/>
          </a:prstGeom>
          <a:noFill/>
        </p:spPr>
      </p:pic>
      <p:pic>
        <p:nvPicPr>
          <p:cNvPr id="10242" name="Picture 2" descr="http://gfx.glittergraphicsnow.com/albums/ll149/glittergn/de/herzen/hear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0159" y="0"/>
            <a:ext cx="1193841" cy="764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Делаем валентинку сами:</a:t>
            </a:r>
            <a:endParaRPr lang="ru-RU" dirty="0"/>
          </a:p>
        </p:txBody>
      </p:sp>
      <p:pic>
        <p:nvPicPr>
          <p:cNvPr id="3" name="Picture 2" descr="http://cs7001.vk.me/c540106/v540106691/21f47/YBrvp8Si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7001.vk.me/c540106/v540106691/21f63/0P0TI_Ygd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075040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7001.vk.me/c540106/v540106691/21f5c/cG-voDaj63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ВАЛЕНТИНКА</vt:lpstr>
      <vt:lpstr>ВАЛЕНТИНКА</vt:lpstr>
      <vt:lpstr>Слайд 3</vt:lpstr>
      <vt:lpstr>Слайд 4</vt:lpstr>
      <vt:lpstr>Слайд 5</vt:lpstr>
      <vt:lpstr>Слайд 6</vt:lpstr>
      <vt:lpstr>Делаем валентинку сами: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ВАЛЕНТИНКА</dc:title>
  <dc:creator>Хвостов</dc:creator>
  <cp:lastModifiedBy>Хвостов</cp:lastModifiedBy>
  <cp:revision>18</cp:revision>
  <dcterms:created xsi:type="dcterms:W3CDTF">2014-01-19T16:52:00Z</dcterms:created>
  <dcterms:modified xsi:type="dcterms:W3CDTF">2014-02-17T20:30:24Z</dcterms:modified>
</cp:coreProperties>
</file>