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57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Роза – 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роза </a:t>
            </a:r>
          </a:p>
          <a:p>
            <a:pPr marL="0" indent="0" algn="ctr">
              <a:buNone/>
            </a:pPr>
            <a:endParaRPr lang="ru-RU" sz="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Шарик – шарик </a:t>
            </a:r>
          </a:p>
          <a:p>
            <a:pPr marL="0" indent="0" algn="ctr">
              <a:buNone/>
            </a:pPr>
            <a:endParaRPr lang="ru-RU" sz="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</a:t>
            </a:r>
          </a:p>
          <a:p>
            <a:pPr marL="0" indent="0" algn="ctr">
              <a:buNone/>
            </a:pPr>
            <a:endParaRPr lang="ru-RU" sz="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пушок- Пушок</a:t>
            </a:r>
          </a:p>
          <a:p>
            <a:endParaRPr lang="ru-RU" dirty="0" smtClean="0"/>
          </a:p>
        </p:txBody>
      </p:sp>
      <p:pic>
        <p:nvPicPr>
          <p:cNvPr id="3074" name="Picture 2" descr="C:\Users\Анна\Desktop\роз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231" y="476672"/>
            <a:ext cx="962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нна\Desktop\девоч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241" y="332656"/>
            <a:ext cx="9144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нна\Desktop\шарик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005" y="1893238"/>
            <a:ext cx="1019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Анна\Desktop\пёс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99" y="1905422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Анна\Desktop\земля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79" y="3539063"/>
            <a:ext cx="1457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Анна\Desktop\земля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243" y="3334172"/>
            <a:ext cx="17907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Анна\Desktop\пух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67" y="5157192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Анна\Desktop\кот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754" y="5039846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64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Александра Сергеевича Пушкина, сказки, дети, любят</a:t>
            </a:r>
            <a:endParaRPr lang="ru-RU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4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любят сказки Александра Сергеевича Пушкина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Анна\Desktop\пушки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2664296" cy="389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5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живём на 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планете … , 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стране 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, 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городе … . 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школа находится на 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улице ….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Имена собственные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Отчества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Фамилии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клички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городов, стран, улиц, рек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4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САТРАН</a:t>
            </a:r>
          </a:p>
          <a:p>
            <a:pPr marL="0" indent="0" algn="ctr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АГЗЛФНЫВХ</a:t>
            </a:r>
          </a:p>
          <a:p>
            <a:pPr marL="0" indent="0" algn="ctr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БУВК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</a:t>
            </a:r>
          </a:p>
          <a:p>
            <a:pPr marL="0" indent="0" algn="ctr">
              <a:buNone/>
            </a:pPr>
            <a:r>
              <a:rPr lang="ru-RU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ЗАГЛАВНЫХ </a:t>
            </a:r>
          </a:p>
          <a:p>
            <a:pPr marL="0" indent="0" algn="ctr">
              <a:buNone/>
            </a:pPr>
            <a:r>
              <a:rPr lang="ru-RU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</a:t>
            </a:r>
            <a:endParaRPr lang="ru-RU" sz="7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Заглавная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 в именах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собственных.</a:t>
            </a:r>
          </a:p>
          <a:p>
            <a:pPr marL="0" indent="0" algn="ctr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7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Слова: воробей, ворона, сорока, собака, корова</a:t>
            </a:r>
            <a:r>
              <a:rPr lang="ru-RU" dirty="0" smtClean="0"/>
              <a:t>, заяц</a:t>
            </a:r>
            <a:r>
              <a:rPr lang="ru-RU" dirty="0"/>
              <a:t>. </a:t>
            </a:r>
            <a:endParaRPr lang="ru-RU" b="1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 descr="C:\Users\Анна\Desktop\вороб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41" y="1916832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на\Desktop\ворон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030" y="2851438"/>
            <a:ext cx="17907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Анна\Desktop\сорок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273" y="2137063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C:\Users\Анна\Desktop\заяц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49080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Picture 29" descr="C:\Users\Анна\Desktop\корова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07471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C:\Users\Анна\Desktop\собака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86104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2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на\Desktop\кормушк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896" y="-126661"/>
            <a:ext cx="9324528" cy="699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74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оробей =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Воробьев</a:t>
            </a:r>
            <a:endParaRPr lang="ru-RU" sz="4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орона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Воронов</a:t>
            </a:r>
            <a:endParaRPr lang="ru-RU" sz="4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орока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=&gt;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Сорокин</a:t>
            </a:r>
            <a:endParaRPr lang="ru-RU" sz="4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обака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=&gt;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Рекс</a:t>
            </a:r>
            <a:endParaRPr lang="en-US" sz="4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орова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=&gt;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Буренка</a:t>
            </a:r>
            <a:endParaRPr lang="en-US" sz="4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заяц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=&gt;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Беляк</a:t>
            </a:r>
          </a:p>
        </p:txBody>
      </p:sp>
    </p:spTree>
    <p:extLst>
      <p:ext uri="{BB962C8B-B14F-4D97-AF65-F5344CB8AC3E}">
        <p14:creationId xmlns:p14="http://schemas.microsoft.com/office/powerpoint/2010/main" val="42382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«Путаница»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кошка </a:t>
            </a:r>
            <a:r>
              <a:rPr lang="ru-RU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Жучка</a:t>
            </a:r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собака </a:t>
            </a:r>
            <a:r>
              <a:rPr lang="ru-RU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Мурка</a:t>
            </a:r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корова </a:t>
            </a:r>
            <a:r>
              <a:rPr lang="ru-RU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Горлач</a:t>
            </a:r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конь </a:t>
            </a:r>
            <a:r>
              <a:rPr lang="ru-RU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Буренка</a:t>
            </a:r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петух </a:t>
            </a:r>
            <a:r>
              <a:rPr lang="ru-RU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Ветерок</a:t>
            </a:r>
            <a:endParaRPr lang="ru-RU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555776" y="2132856"/>
            <a:ext cx="288032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411760" y="2132856"/>
            <a:ext cx="324036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55776" y="3789040"/>
            <a:ext cx="28803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051720" y="4653136"/>
            <a:ext cx="338437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411760" y="3789040"/>
            <a:ext cx="324036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96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 существительное</a:t>
            </a:r>
          </a:p>
          <a:p>
            <a:pPr marL="0" indent="0" algn="ctr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собственное       нарицательное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79712" y="1844824"/>
            <a:ext cx="1334264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80112" y="1844824"/>
            <a:ext cx="1368152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7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111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Игра «Путаница»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6</cp:revision>
  <dcterms:created xsi:type="dcterms:W3CDTF">2014-02-23T08:50:12Z</dcterms:created>
  <dcterms:modified xsi:type="dcterms:W3CDTF">2014-02-23T09:48:10Z</dcterms:modified>
</cp:coreProperties>
</file>