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7" r:id="rId6"/>
    <p:sldId id="261" r:id="rId7"/>
    <p:sldId id="263" r:id="rId8"/>
    <p:sldId id="264" r:id="rId9"/>
    <p:sldId id="266" r:id="rId10"/>
    <p:sldId id="262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86ED9-EDAB-45DB-8463-971D450C4380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9219604-9166-480C-B9FC-AC60CB825E29}">
      <dgm:prSet phldrT="[Текст]"/>
      <dgm:spPr/>
      <dgm:t>
        <a:bodyPr/>
        <a:lstStyle/>
        <a:p>
          <a:r>
            <a:rPr lang="ru-RU" dirty="0" smtClean="0"/>
            <a:t>Умения:</a:t>
          </a:r>
          <a:endParaRPr lang="ru-RU" dirty="0"/>
        </a:p>
      </dgm:t>
    </dgm:pt>
    <dgm:pt modelId="{45FC4FF9-7511-480C-A14F-C6FEB95B2A23}" type="parTrans" cxnId="{54F419E0-0FA8-4BAE-9EBF-235E564EA7D2}">
      <dgm:prSet/>
      <dgm:spPr/>
      <dgm:t>
        <a:bodyPr/>
        <a:lstStyle/>
        <a:p>
          <a:endParaRPr lang="ru-RU"/>
        </a:p>
      </dgm:t>
    </dgm:pt>
    <dgm:pt modelId="{90B9B324-024A-47A9-8602-24280161CC79}" type="sibTrans" cxnId="{54F419E0-0FA8-4BAE-9EBF-235E564EA7D2}">
      <dgm:prSet/>
      <dgm:spPr/>
      <dgm:t>
        <a:bodyPr/>
        <a:lstStyle/>
        <a:p>
          <a:endParaRPr lang="ru-RU"/>
        </a:p>
      </dgm:t>
    </dgm:pt>
    <dgm:pt modelId="{635073B3-4BE1-4CAB-9CC5-57C3276BC45E}">
      <dgm:prSet phldrT="[Текст]" custT="1"/>
      <dgm:spPr/>
      <dgm:t>
        <a:bodyPr/>
        <a:lstStyle/>
        <a:p>
          <a:r>
            <a:rPr lang="ru-RU" sz="1200" smtClean="0"/>
            <a:t>Исследовательские</a:t>
          </a:r>
          <a:endParaRPr lang="ru-RU" sz="1200" dirty="0"/>
        </a:p>
      </dgm:t>
    </dgm:pt>
    <dgm:pt modelId="{99920FEF-FE85-4947-9B9C-58786FBF7BA6}" type="parTrans" cxnId="{D9A8066D-1D54-4DD5-9DDD-7530226AF2C0}">
      <dgm:prSet/>
      <dgm:spPr/>
      <dgm:t>
        <a:bodyPr/>
        <a:lstStyle/>
        <a:p>
          <a:endParaRPr lang="ru-RU"/>
        </a:p>
      </dgm:t>
    </dgm:pt>
    <dgm:pt modelId="{83073646-A0CB-4F60-BB70-E925B4272260}" type="sibTrans" cxnId="{D9A8066D-1D54-4DD5-9DDD-7530226AF2C0}">
      <dgm:prSet/>
      <dgm:spPr/>
      <dgm:t>
        <a:bodyPr/>
        <a:lstStyle/>
        <a:p>
          <a:endParaRPr lang="ru-RU"/>
        </a:p>
      </dgm:t>
    </dgm:pt>
    <dgm:pt modelId="{FDE0BF0B-79E7-4815-A97C-4C78B81568D2}">
      <dgm:prSet phldrT="[Текст]" custT="1"/>
      <dgm:spPr/>
      <dgm:t>
        <a:bodyPr/>
        <a:lstStyle/>
        <a:p>
          <a:r>
            <a:rPr lang="ru-RU" sz="1200" dirty="0" smtClean="0"/>
            <a:t>Социальные</a:t>
          </a:r>
          <a:r>
            <a:rPr lang="ru-RU" sz="1300" dirty="0" smtClean="0"/>
            <a:t> </a:t>
          </a:r>
          <a:endParaRPr lang="ru-RU" sz="1300" dirty="0"/>
        </a:p>
      </dgm:t>
    </dgm:pt>
    <dgm:pt modelId="{29815C1C-F39D-4965-9065-D7223961273A}" type="parTrans" cxnId="{FC4958B9-3371-46E0-ABED-80B4FDA9236E}">
      <dgm:prSet/>
      <dgm:spPr/>
      <dgm:t>
        <a:bodyPr/>
        <a:lstStyle/>
        <a:p>
          <a:endParaRPr lang="ru-RU"/>
        </a:p>
      </dgm:t>
    </dgm:pt>
    <dgm:pt modelId="{A836AE22-05EA-4709-ACA2-CE0AA4823B2D}" type="sibTrans" cxnId="{FC4958B9-3371-46E0-ABED-80B4FDA9236E}">
      <dgm:prSet/>
      <dgm:spPr/>
      <dgm:t>
        <a:bodyPr/>
        <a:lstStyle/>
        <a:p>
          <a:endParaRPr lang="ru-RU"/>
        </a:p>
      </dgm:t>
    </dgm:pt>
    <dgm:pt modelId="{C061EF44-EEA2-4B60-A41A-3EF6A330875C}">
      <dgm:prSet phldrT="[Текст]" custT="1"/>
      <dgm:spPr/>
      <dgm:t>
        <a:bodyPr/>
        <a:lstStyle/>
        <a:p>
          <a:r>
            <a:rPr lang="ru-RU" sz="1400" dirty="0" smtClean="0"/>
            <a:t>Оценочные </a:t>
          </a:r>
          <a:endParaRPr lang="ru-RU" sz="1400" dirty="0"/>
        </a:p>
      </dgm:t>
    </dgm:pt>
    <dgm:pt modelId="{A6E3C0FF-4CA3-4495-870C-54C7BD6F2A2E}" type="parTrans" cxnId="{298EF12E-69AA-4133-9627-DF18017AFCCE}">
      <dgm:prSet/>
      <dgm:spPr/>
      <dgm:t>
        <a:bodyPr/>
        <a:lstStyle/>
        <a:p>
          <a:endParaRPr lang="ru-RU"/>
        </a:p>
      </dgm:t>
    </dgm:pt>
    <dgm:pt modelId="{0B3B5D02-4619-4958-8116-87B892976D2A}" type="sibTrans" cxnId="{298EF12E-69AA-4133-9627-DF18017AFCCE}">
      <dgm:prSet/>
      <dgm:spPr/>
      <dgm:t>
        <a:bodyPr/>
        <a:lstStyle/>
        <a:p>
          <a:endParaRPr lang="ru-RU"/>
        </a:p>
      </dgm:t>
    </dgm:pt>
    <dgm:pt modelId="{C74B669F-743E-4A23-835C-8A47C440B8DB}">
      <dgm:prSet phldrT="[Текст]" custT="1"/>
      <dgm:spPr/>
      <dgm:t>
        <a:bodyPr/>
        <a:lstStyle/>
        <a:p>
          <a:r>
            <a:rPr lang="ru-RU" sz="1200" dirty="0" smtClean="0"/>
            <a:t>Информационные</a:t>
          </a:r>
          <a:r>
            <a:rPr lang="ru-RU" sz="900" dirty="0" smtClean="0"/>
            <a:t> </a:t>
          </a:r>
          <a:endParaRPr lang="ru-RU" sz="900" dirty="0"/>
        </a:p>
      </dgm:t>
    </dgm:pt>
    <dgm:pt modelId="{DD9D012E-C79B-4D70-A783-E2BC955FBDF2}" type="parTrans" cxnId="{A259F8DB-0B90-4E1C-8DB1-D4B612C1D7D4}">
      <dgm:prSet/>
      <dgm:spPr/>
      <dgm:t>
        <a:bodyPr/>
        <a:lstStyle/>
        <a:p>
          <a:endParaRPr lang="ru-RU"/>
        </a:p>
      </dgm:t>
    </dgm:pt>
    <dgm:pt modelId="{8155D267-A4B2-4589-8EE7-5B485C4BDD49}" type="sibTrans" cxnId="{A259F8DB-0B90-4E1C-8DB1-D4B612C1D7D4}">
      <dgm:prSet/>
      <dgm:spPr/>
      <dgm:t>
        <a:bodyPr/>
        <a:lstStyle/>
        <a:p>
          <a:endParaRPr lang="ru-RU"/>
        </a:p>
      </dgm:t>
    </dgm:pt>
    <dgm:pt modelId="{02930910-697D-43DA-A55C-40BC9BFE4B35}">
      <dgm:prSet phldrT="[Текст]" custT="1"/>
      <dgm:spPr/>
      <dgm:t>
        <a:bodyPr/>
        <a:lstStyle/>
        <a:p>
          <a:r>
            <a:rPr lang="ru-RU" sz="1100" dirty="0" smtClean="0"/>
            <a:t>Презентационные </a:t>
          </a:r>
          <a:endParaRPr lang="ru-RU" sz="1100" dirty="0"/>
        </a:p>
      </dgm:t>
    </dgm:pt>
    <dgm:pt modelId="{CCFA3B6B-768D-42DD-ABAE-A3C02CF40443}" type="parTrans" cxnId="{BCE50FCB-DD9B-4BAE-A824-C6F1F363EDB8}">
      <dgm:prSet/>
      <dgm:spPr/>
      <dgm:t>
        <a:bodyPr/>
        <a:lstStyle/>
        <a:p>
          <a:endParaRPr lang="ru-RU"/>
        </a:p>
      </dgm:t>
    </dgm:pt>
    <dgm:pt modelId="{379C1AC9-87D8-42BF-89B5-FE156FC7225D}" type="sibTrans" cxnId="{BCE50FCB-DD9B-4BAE-A824-C6F1F363EDB8}">
      <dgm:prSet/>
      <dgm:spPr/>
      <dgm:t>
        <a:bodyPr/>
        <a:lstStyle/>
        <a:p>
          <a:endParaRPr lang="ru-RU"/>
        </a:p>
      </dgm:t>
    </dgm:pt>
    <dgm:pt modelId="{348886E8-45F5-4919-95AE-8E2857AC0922}">
      <dgm:prSet phldrT="[Текст]" custT="1"/>
      <dgm:spPr/>
      <dgm:t>
        <a:bodyPr/>
        <a:lstStyle/>
        <a:p>
          <a:r>
            <a:rPr lang="ru-RU" sz="1200" dirty="0" smtClean="0"/>
            <a:t>Рефлексивные </a:t>
          </a:r>
          <a:endParaRPr lang="ru-RU" sz="1200" dirty="0"/>
        </a:p>
      </dgm:t>
    </dgm:pt>
    <dgm:pt modelId="{A36690D7-9367-415F-8EC2-7B31B0D54295}" type="parTrans" cxnId="{BAA5BEF1-0905-4A72-85A0-55499BAE54C1}">
      <dgm:prSet/>
      <dgm:spPr/>
      <dgm:t>
        <a:bodyPr/>
        <a:lstStyle/>
        <a:p>
          <a:endParaRPr lang="ru-RU"/>
        </a:p>
      </dgm:t>
    </dgm:pt>
    <dgm:pt modelId="{B6284C5F-F8FB-44D0-A065-6568B7C9E456}" type="sibTrans" cxnId="{BAA5BEF1-0905-4A72-85A0-55499BAE54C1}">
      <dgm:prSet/>
      <dgm:spPr/>
      <dgm:t>
        <a:bodyPr/>
        <a:lstStyle/>
        <a:p>
          <a:endParaRPr lang="ru-RU"/>
        </a:p>
      </dgm:t>
    </dgm:pt>
    <dgm:pt modelId="{6CEEFC16-3EFF-4B4E-BB2D-3DF0F624C584}" type="pres">
      <dgm:prSet presAssocID="{92186ED9-EDAB-45DB-8463-971D450C43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3BAB53-295F-43C6-B4CF-5FCC36DD2F98}" type="pres">
      <dgm:prSet presAssocID="{D9219604-9166-480C-B9FC-AC60CB825E29}" presName="centerShape" presStyleLbl="node0" presStyleIdx="0" presStyleCnt="1"/>
      <dgm:spPr/>
      <dgm:t>
        <a:bodyPr/>
        <a:lstStyle/>
        <a:p>
          <a:endParaRPr lang="ru-RU"/>
        </a:p>
      </dgm:t>
    </dgm:pt>
    <dgm:pt modelId="{9A0CEBF4-655F-4FC5-A58B-A86B08E53FFD}" type="pres">
      <dgm:prSet presAssocID="{99920FEF-FE85-4947-9B9C-58786FBF7BA6}" presName="parTrans" presStyleLbl="sibTrans2D1" presStyleIdx="0" presStyleCnt="6" custScaleX="193005"/>
      <dgm:spPr/>
      <dgm:t>
        <a:bodyPr/>
        <a:lstStyle/>
        <a:p>
          <a:endParaRPr lang="ru-RU"/>
        </a:p>
      </dgm:t>
    </dgm:pt>
    <dgm:pt modelId="{E0948819-CC87-45BC-A941-B1536F04F880}" type="pres">
      <dgm:prSet presAssocID="{99920FEF-FE85-4947-9B9C-58786FBF7BA6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45C4349-6352-4BAC-B94A-27AA3E05397D}" type="pres">
      <dgm:prSet presAssocID="{635073B3-4BE1-4CAB-9CC5-57C3276BC45E}" presName="node" presStyleLbl="node1" presStyleIdx="0" presStyleCnt="6" custScaleX="127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5F79D-4488-4B11-9DBE-5BF77F6947AC}" type="pres">
      <dgm:prSet presAssocID="{29815C1C-F39D-4965-9065-D7223961273A}" presName="parTrans" presStyleLbl="sibTrans2D1" presStyleIdx="1" presStyleCnt="6" custScaleX="195872"/>
      <dgm:spPr/>
      <dgm:t>
        <a:bodyPr/>
        <a:lstStyle/>
        <a:p>
          <a:endParaRPr lang="ru-RU"/>
        </a:p>
      </dgm:t>
    </dgm:pt>
    <dgm:pt modelId="{BA7CC001-7B78-40AE-A615-E7BD9D62FF07}" type="pres">
      <dgm:prSet presAssocID="{29815C1C-F39D-4965-9065-D7223961273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4EB04EE-6573-4916-91F9-912BF7C48DFC}" type="pres">
      <dgm:prSet presAssocID="{FDE0BF0B-79E7-4815-A97C-4C78B81568D2}" presName="node" presStyleLbl="node1" presStyleIdx="1" presStyleCnt="6" custScaleX="147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24CE6-4EEE-4CBE-800D-C6385A0ABAA3}" type="pres">
      <dgm:prSet presAssocID="{A6E3C0FF-4CA3-4495-870C-54C7BD6F2A2E}" presName="parTrans" presStyleLbl="sibTrans2D1" presStyleIdx="2" presStyleCnt="6" custScaleX="195872"/>
      <dgm:spPr/>
      <dgm:t>
        <a:bodyPr/>
        <a:lstStyle/>
        <a:p>
          <a:endParaRPr lang="ru-RU"/>
        </a:p>
      </dgm:t>
    </dgm:pt>
    <dgm:pt modelId="{662DF292-F712-4A25-9393-7A28EC5B9E44}" type="pres">
      <dgm:prSet presAssocID="{A6E3C0FF-4CA3-4495-870C-54C7BD6F2A2E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BFC3805-0C50-4D05-AAB5-E60BD1E8F4FF}" type="pres">
      <dgm:prSet presAssocID="{C061EF44-EEA2-4B60-A41A-3EF6A330875C}" presName="node" presStyleLbl="node1" presStyleIdx="2" presStyleCnt="6" custScaleX="161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D00CD-6B9E-465E-AF3C-9EB16F61C73C}" type="pres">
      <dgm:prSet presAssocID="{DD9D012E-C79B-4D70-A783-E2BC955FBDF2}" presName="parTrans" presStyleLbl="sibTrans2D1" presStyleIdx="3" presStyleCnt="6" custScaleX="193007"/>
      <dgm:spPr/>
      <dgm:t>
        <a:bodyPr/>
        <a:lstStyle/>
        <a:p>
          <a:endParaRPr lang="ru-RU"/>
        </a:p>
      </dgm:t>
    </dgm:pt>
    <dgm:pt modelId="{0325474A-0711-4252-AA96-9378C89C4118}" type="pres">
      <dgm:prSet presAssocID="{DD9D012E-C79B-4D70-A783-E2BC955FBDF2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8401689-BFE8-460E-B38E-14160BDB6526}" type="pres">
      <dgm:prSet presAssocID="{C74B669F-743E-4A23-835C-8A47C440B8DB}" presName="node" presStyleLbl="node1" presStyleIdx="3" presStyleCnt="6" custScaleX="13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50155-CACE-4D37-887E-D5A7F47BCBCA}" type="pres">
      <dgm:prSet presAssocID="{CCFA3B6B-768D-42DD-ABAE-A3C02CF40443}" presName="parTrans" presStyleLbl="sibTrans2D1" presStyleIdx="4" presStyleCnt="6" custScaleX="195870"/>
      <dgm:spPr/>
      <dgm:t>
        <a:bodyPr/>
        <a:lstStyle/>
        <a:p>
          <a:endParaRPr lang="ru-RU"/>
        </a:p>
      </dgm:t>
    </dgm:pt>
    <dgm:pt modelId="{C1521711-28DA-4163-B896-A8ECE02C7107}" type="pres">
      <dgm:prSet presAssocID="{CCFA3B6B-768D-42DD-ABAE-A3C02CF40443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81C8C13-22E6-4CBA-88B9-E189838B07E3}" type="pres">
      <dgm:prSet presAssocID="{02930910-697D-43DA-A55C-40BC9BFE4B35}" presName="node" presStyleLbl="node1" presStyleIdx="4" presStyleCnt="6" custScaleX="148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3608D-192F-4977-85B3-E5CBA6CF05B6}" type="pres">
      <dgm:prSet presAssocID="{A36690D7-9367-415F-8EC2-7B31B0D54295}" presName="parTrans" presStyleLbl="sibTrans2D1" presStyleIdx="5" presStyleCnt="6" custScaleX="214157"/>
      <dgm:spPr/>
      <dgm:t>
        <a:bodyPr/>
        <a:lstStyle/>
        <a:p>
          <a:endParaRPr lang="ru-RU"/>
        </a:p>
      </dgm:t>
    </dgm:pt>
    <dgm:pt modelId="{C81DF9FB-F65D-4464-89D2-8CA43431AD0F}" type="pres">
      <dgm:prSet presAssocID="{A36690D7-9367-415F-8EC2-7B31B0D54295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7221A6F1-6C4F-493E-A1A7-CCD478C64046}" type="pres">
      <dgm:prSet presAssocID="{348886E8-45F5-4919-95AE-8E2857AC0922}" presName="node" presStyleLbl="node1" presStyleIdx="5" presStyleCnt="6" custScaleX="15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ED850-1E35-42F3-9E4F-D4466DAB7FF5}" type="presOf" srcId="{99920FEF-FE85-4947-9B9C-58786FBF7BA6}" destId="{E0948819-CC87-45BC-A941-B1536F04F880}" srcOrd="1" destOrd="0" presId="urn:microsoft.com/office/officeart/2005/8/layout/radial5"/>
    <dgm:cxn modelId="{834A1349-B57D-413B-852F-6ADE2BFACC72}" type="presOf" srcId="{DD9D012E-C79B-4D70-A783-E2BC955FBDF2}" destId="{0325474A-0711-4252-AA96-9378C89C4118}" srcOrd="1" destOrd="0" presId="urn:microsoft.com/office/officeart/2005/8/layout/radial5"/>
    <dgm:cxn modelId="{2CF8C0AB-98C0-4824-BA48-E057EE04F41E}" type="presOf" srcId="{FDE0BF0B-79E7-4815-A97C-4C78B81568D2}" destId="{64EB04EE-6573-4916-91F9-912BF7C48DFC}" srcOrd="0" destOrd="0" presId="urn:microsoft.com/office/officeart/2005/8/layout/radial5"/>
    <dgm:cxn modelId="{2CDACF45-2E71-42C7-A5AB-6F99DD581FAD}" type="presOf" srcId="{29815C1C-F39D-4965-9065-D7223961273A}" destId="{10C5F79D-4488-4B11-9DBE-5BF77F6947AC}" srcOrd="0" destOrd="0" presId="urn:microsoft.com/office/officeart/2005/8/layout/radial5"/>
    <dgm:cxn modelId="{B5CFE99A-5FCC-4ED2-983B-95B857102910}" type="presOf" srcId="{A36690D7-9367-415F-8EC2-7B31B0D54295}" destId="{70E3608D-192F-4977-85B3-E5CBA6CF05B6}" srcOrd="0" destOrd="0" presId="urn:microsoft.com/office/officeart/2005/8/layout/radial5"/>
    <dgm:cxn modelId="{A259F8DB-0B90-4E1C-8DB1-D4B612C1D7D4}" srcId="{D9219604-9166-480C-B9FC-AC60CB825E29}" destId="{C74B669F-743E-4A23-835C-8A47C440B8DB}" srcOrd="3" destOrd="0" parTransId="{DD9D012E-C79B-4D70-A783-E2BC955FBDF2}" sibTransId="{8155D267-A4B2-4589-8EE7-5B485C4BDD49}"/>
    <dgm:cxn modelId="{7D16D23F-1EFC-47D7-8FB7-031850F2EE97}" type="presOf" srcId="{CCFA3B6B-768D-42DD-ABAE-A3C02CF40443}" destId="{C1521711-28DA-4163-B896-A8ECE02C7107}" srcOrd="1" destOrd="0" presId="urn:microsoft.com/office/officeart/2005/8/layout/radial5"/>
    <dgm:cxn modelId="{6A822921-D5EB-4EFB-8B3E-75BC0E13C37F}" type="presOf" srcId="{A36690D7-9367-415F-8EC2-7B31B0D54295}" destId="{C81DF9FB-F65D-4464-89D2-8CA43431AD0F}" srcOrd="1" destOrd="0" presId="urn:microsoft.com/office/officeart/2005/8/layout/radial5"/>
    <dgm:cxn modelId="{BAA5BEF1-0905-4A72-85A0-55499BAE54C1}" srcId="{D9219604-9166-480C-B9FC-AC60CB825E29}" destId="{348886E8-45F5-4919-95AE-8E2857AC0922}" srcOrd="5" destOrd="0" parTransId="{A36690D7-9367-415F-8EC2-7B31B0D54295}" sibTransId="{B6284C5F-F8FB-44D0-A065-6568B7C9E456}"/>
    <dgm:cxn modelId="{298EF12E-69AA-4133-9627-DF18017AFCCE}" srcId="{D9219604-9166-480C-B9FC-AC60CB825E29}" destId="{C061EF44-EEA2-4B60-A41A-3EF6A330875C}" srcOrd="2" destOrd="0" parTransId="{A6E3C0FF-4CA3-4495-870C-54C7BD6F2A2E}" sibTransId="{0B3B5D02-4619-4958-8116-87B892976D2A}"/>
    <dgm:cxn modelId="{224DE06B-93AE-48A7-B2F3-6713BD903497}" type="presOf" srcId="{29815C1C-F39D-4965-9065-D7223961273A}" destId="{BA7CC001-7B78-40AE-A615-E7BD9D62FF07}" srcOrd="1" destOrd="0" presId="urn:microsoft.com/office/officeart/2005/8/layout/radial5"/>
    <dgm:cxn modelId="{FC4958B9-3371-46E0-ABED-80B4FDA9236E}" srcId="{D9219604-9166-480C-B9FC-AC60CB825E29}" destId="{FDE0BF0B-79E7-4815-A97C-4C78B81568D2}" srcOrd="1" destOrd="0" parTransId="{29815C1C-F39D-4965-9065-D7223961273A}" sibTransId="{A836AE22-05EA-4709-ACA2-CE0AA4823B2D}"/>
    <dgm:cxn modelId="{005B8552-69A1-469C-8922-0C46F89F32D2}" type="presOf" srcId="{92186ED9-EDAB-45DB-8463-971D450C4380}" destId="{6CEEFC16-3EFF-4B4E-BB2D-3DF0F624C584}" srcOrd="0" destOrd="0" presId="urn:microsoft.com/office/officeart/2005/8/layout/radial5"/>
    <dgm:cxn modelId="{036C440A-9A58-4BAD-A8D0-2A385B636EBA}" type="presOf" srcId="{D9219604-9166-480C-B9FC-AC60CB825E29}" destId="{E73BAB53-295F-43C6-B4CF-5FCC36DD2F98}" srcOrd="0" destOrd="0" presId="urn:microsoft.com/office/officeart/2005/8/layout/radial5"/>
    <dgm:cxn modelId="{65F4739D-0179-4822-8862-CCFB3BD6CA99}" type="presOf" srcId="{635073B3-4BE1-4CAB-9CC5-57C3276BC45E}" destId="{145C4349-6352-4BAC-B94A-27AA3E05397D}" srcOrd="0" destOrd="0" presId="urn:microsoft.com/office/officeart/2005/8/layout/radial5"/>
    <dgm:cxn modelId="{54F419E0-0FA8-4BAE-9EBF-235E564EA7D2}" srcId="{92186ED9-EDAB-45DB-8463-971D450C4380}" destId="{D9219604-9166-480C-B9FC-AC60CB825E29}" srcOrd="0" destOrd="0" parTransId="{45FC4FF9-7511-480C-A14F-C6FEB95B2A23}" sibTransId="{90B9B324-024A-47A9-8602-24280161CC79}"/>
    <dgm:cxn modelId="{BCE50FCB-DD9B-4BAE-A824-C6F1F363EDB8}" srcId="{D9219604-9166-480C-B9FC-AC60CB825E29}" destId="{02930910-697D-43DA-A55C-40BC9BFE4B35}" srcOrd="4" destOrd="0" parTransId="{CCFA3B6B-768D-42DD-ABAE-A3C02CF40443}" sibTransId="{379C1AC9-87D8-42BF-89B5-FE156FC7225D}"/>
    <dgm:cxn modelId="{D9A8066D-1D54-4DD5-9DDD-7530226AF2C0}" srcId="{D9219604-9166-480C-B9FC-AC60CB825E29}" destId="{635073B3-4BE1-4CAB-9CC5-57C3276BC45E}" srcOrd="0" destOrd="0" parTransId="{99920FEF-FE85-4947-9B9C-58786FBF7BA6}" sibTransId="{83073646-A0CB-4F60-BB70-E925B4272260}"/>
    <dgm:cxn modelId="{47619698-C252-4A1E-ADB8-95ECF9264E47}" type="presOf" srcId="{A6E3C0FF-4CA3-4495-870C-54C7BD6F2A2E}" destId="{662DF292-F712-4A25-9393-7A28EC5B9E44}" srcOrd="1" destOrd="0" presId="urn:microsoft.com/office/officeart/2005/8/layout/radial5"/>
    <dgm:cxn modelId="{C053A2EB-E0FA-4124-B276-467E873B6568}" type="presOf" srcId="{CCFA3B6B-768D-42DD-ABAE-A3C02CF40443}" destId="{7B450155-CACE-4D37-887E-D5A7F47BCBCA}" srcOrd="0" destOrd="0" presId="urn:microsoft.com/office/officeart/2005/8/layout/radial5"/>
    <dgm:cxn modelId="{FA29C05C-B0C0-4D59-81A9-76B0D33E8378}" type="presOf" srcId="{02930910-697D-43DA-A55C-40BC9BFE4B35}" destId="{E81C8C13-22E6-4CBA-88B9-E189838B07E3}" srcOrd="0" destOrd="0" presId="urn:microsoft.com/office/officeart/2005/8/layout/radial5"/>
    <dgm:cxn modelId="{5921B0E3-3537-4A48-852D-57D9680F8C73}" type="presOf" srcId="{348886E8-45F5-4919-95AE-8E2857AC0922}" destId="{7221A6F1-6C4F-493E-A1A7-CCD478C64046}" srcOrd="0" destOrd="0" presId="urn:microsoft.com/office/officeart/2005/8/layout/radial5"/>
    <dgm:cxn modelId="{8CFC1D63-0AB1-4319-9C21-4611A1E661F6}" type="presOf" srcId="{C061EF44-EEA2-4B60-A41A-3EF6A330875C}" destId="{3BFC3805-0C50-4D05-AAB5-E60BD1E8F4FF}" srcOrd="0" destOrd="0" presId="urn:microsoft.com/office/officeart/2005/8/layout/radial5"/>
    <dgm:cxn modelId="{E0D0217C-48A2-464B-8EC9-5BD710A925CE}" type="presOf" srcId="{A6E3C0FF-4CA3-4495-870C-54C7BD6F2A2E}" destId="{8F924CE6-4EEE-4CBE-800D-C6385A0ABAA3}" srcOrd="0" destOrd="0" presId="urn:microsoft.com/office/officeart/2005/8/layout/radial5"/>
    <dgm:cxn modelId="{448F0CBE-ADF6-4E22-83EE-ADE7E93210E5}" type="presOf" srcId="{DD9D012E-C79B-4D70-A783-E2BC955FBDF2}" destId="{01AD00CD-6B9E-465E-AF3C-9EB16F61C73C}" srcOrd="0" destOrd="0" presId="urn:microsoft.com/office/officeart/2005/8/layout/radial5"/>
    <dgm:cxn modelId="{09F8EB82-4604-493E-B696-C2B54B7D874E}" type="presOf" srcId="{C74B669F-743E-4A23-835C-8A47C440B8DB}" destId="{38401689-BFE8-460E-B38E-14160BDB6526}" srcOrd="0" destOrd="0" presId="urn:microsoft.com/office/officeart/2005/8/layout/radial5"/>
    <dgm:cxn modelId="{B6F19AB9-2154-4777-9B14-5255C3CF9014}" type="presOf" srcId="{99920FEF-FE85-4947-9B9C-58786FBF7BA6}" destId="{9A0CEBF4-655F-4FC5-A58B-A86B08E53FFD}" srcOrd="0" destOrd="0" presId="urn:microsoft.com/office/officeart/2005/8/layout/radial5"/>
    <dgm:cxn modelId="{EDFE25F1-7F40-4B44-84D6-304FBD927EAD}" type="presParOf" srcId="{6CEEFC16-3EFF-4B4E-BB2D-3DF0F624C584}" destId="{E73BAB53-295F-43C6-B4CF-5FCC36DD2F98}" srcOrd="0" destOrd="0" presId="urn:microsoft.com/office/officeart/2005/8/layout/radial5"/>
    <dgm:cxn modelId="{87D36A9D-1838-46CE-9B98-7B095347357C}" type="presParOf" srcId="{6CEEFC16-3EFF-4B4E-BB2D-3DF0F624C584}" destId="{9A0CEBF4-655F-4FC5-A58B-A86B08E53FFD}" srcOrd="1" destOrd="0" presId="urn:microsoft.com/office/officeart/2005/8/layout/radial5"/>
    <dgm:cxn modelId="{C08AA927-3E65-401C-801C-24DAC8512174}" type="presParOf" srcId="{9A0CEBF4-655F-4FC5-A58B-A86B08E53FFD}" destId="{E0948819-CC87-45BC-A941-B1536F04F880}" srcOrd="0" destOrd="0" presId="urn:microsoft.com/office/officeart/2005/8/layout/radial5"/>
    <dgm:cxn modelId="{B5946070-DFF1-4E7E-B3F1-2B58FC2EA2D9}" type="presParOf" srcId="{6CEEFC16-3EFF-4B4E-BB2D-3DF0F624C584}" destId="{145C4349-6352-4BAC-B94A-27AA3E05397D}" srcOrd="2" destOrd="0" presId="urn:microsoft.com/office/officeart/2005/8/layout/radial5"/>
    <dgm:cxn modelId="{D734CBCA-877A-4C02-B796-6E68B426CA1F}" type="presParOf" srcId="{6CEEFC16-3EFF-4B4E-BB2D-3DF0F624C584}" destId="{10C5F79D-4488-4B11-9DBE-5BF77F6947AC}" srcOrd="3" destOrd="0" presId="urn:microsoft.com/office/officeart/2005/8/layout/radial5"/>
    <dgm:cxn modelId="{FD6C903F-FC22-46D5-BF74-A12051AFE974}" type="presParOf" srcId="{10C5F79D-4488-4B11-9DBE-5BF77F6947AC}" destId="{BA7CC001-7B78-40AE-A615-E7BD9D62FF07}" srcOrd="0" destOrd="0" presId="urn:microsoft.com/office/officeart/2005/8/layout/radial5"/>
    <dgm:cxn modelId="{A46B38F8-4010-4AC6-96C0-02DE1E2E27CE}" type="presParOf" srcId="{6CEEFC16-3EFF-4B4E-BB2D-3DF0F624C584}" destId="{64EB04EE-6573-4916-91F9-912BF7C48DFC}" srcOrd="4" destOrd="0" presId="urn:microsoft.com/office/officeart/2005/8/layout/radial5"/>
    <dgm:cxn modelId="{CA8BAA77-0B3F-46A3-9FC9-77DFF271105F}" type="presParOf" srcId="{6CEEFC16-3EFF-4B4E-BB2D-3DF0F624C584}" destId="{8F924CE6-4EEE-4CBE-800D-C6385A0ABAA3}" srcOrd="5" destOrd="0" presId="urn:microsoft.com/office/officeart/2005/8/layout/radial5"/>
    <dgm:cxn modelId="{31BBC280-89A4-4F19-9FEE-C5B471F7DA3F}" type="presParOf" srcId="{8F924CE6-4EEE-4CBE-800D-C6385A0ABAA3}" destId="{662DF292-F712-4A25-9393-7A28EC5B9E44}" srcOrd="0" destOrd="0" presId="urn:microsoft.com/office/officeart/2005/8/layout/radial5"/>
    <dgm:cxn modelId="{6855F090-323E-4593-AD71-9F1BE448883E}" type="presParOf" srcId="{6CEEFC16-3EFF-4B4E-BB2D-3DF0F624C584}" destId="{3BFC3805-0C50-4D05-AAB5-E60BD1E8F4FF}" srcOrd="6" destOrd="0" presId="urn:microsoft.com/office/officeart/2005/8/layout/radial5"/>
    <dgm:cxn modelId="{7184C8EE-6C81-4BBE-9C7C-038DDF02966F}" type="presParOf" srcId="{6CEEFC16-3EFF-4B4E-BB2D-3DF0F624C584}" destId="{01AD00CD-6B9E-465E-AF3C-9EB16F61C73C}" srcOrd="7" destOrd="0" presId="urn:microsoft.com/office/officeart/2005/8/layout/radial5"/>
    <dgm:cxn modelId="{3904084A-AA4C-492C-9264-60924843F321}" type="presParOf" srcId="{01AD00CD-6B9E-465E-AF3C-9EB16F61C73C}" destId="{0325474A-0711-4252-AA96-9378C89C4118}" srcOrd="0" destOrd="0" presId="urn:microsoft.com/office/officeart/2005/8/layout/radial5"/>
    <dgm:cxn modelId="{E98FC1C6-1E2D-4D84-993F-CFA67CF83E8A}" type="presParOf" srcId="{6CEEFC16-3EFF-4B4E-BB2D-3DF0F624C584}" destId="{38401689-BFE8-460E-B38E-14160BDB6526}" srcOrd="8" destOrd="0" presId="urn:microsoft.com/office/officeart/2005/8/layout/radial5"/>
    <dgm:cxn modelId="{14402D9D-5B34-4E65-AF1B-617AB9A31DAD}" type="presParOf" srcId="{6CEEFC16-3EFF-4B4E-BB2D-3DF0F624C584}" destId="{7B450155-CACE-4D37-887E-D5A7F47BCBCA}" srcOrd="9" destOrd="0" presId="urn:microsoft.com/office/officeart/2005/8/layout/radial5"/>
    <dgm:cxn modelId="{B9442FE7-CC1A-429A-9D85-09873B4A73C9}" type="presParOf" srcId="{7B450155-CACE-4D37-887E-D5A7F47BCBCA}" destId="{C1521711-28DA-4163-B896-A8ECE02C7107}" srcOrd="0" destOrd="0" presId="urn:microsoft.com/office/officeart/2005/8/layout/radial5"/>
    <dgm:cxn modelId="{8E2C6E21-F65C-400D-872C-713EB85AEA26}" type="presParOf" srcId="{6CEEFC16-3EFF-4B4E-BB2D-3DF0F624C584}" destId="{E81C8C13-22E6-4CBA-88B9-E189838B07E3}" srcOrd="10" destOrd="0" presId="urn:microsoft.com/office/officeart/2005/8/layout/radial5"/>
    <dgm:cxn modelId="{5AF457A2-4F8C-4C29-874D-B2D712D90E95}" type="presParOf" srcId="{6CEEFC16-3EFF-4B4E-BB2D-3DF0F624C584}" destId="{70E3608D-192F-4977-85B3-E5CBA6CF05B6}" srcOrd="11" destOrd="0" presId="urn:microsoft.com/office/officeart/2005/8/layout/radial5"/>
    <dgm:cxn modelId="{927950DC-FEA8-416D-B452-D25F105B0014}" type="presParOf" srcId="{70E3608D-192F-4977-85B3-E5CBA6CF05B6}" destId="{C81DF9FB-F65D-4464-89D2-8CA43431AD0F}" srcOrd="0" destOrd="0" presId="urn:microsoft.com/office/officeart/2005/8/layout/radial5"/>
    <dgm:cxn modelId="{ABE4D977-DCC1-4BFB-8E83-84DE5D264581}" type="presParOf" srcId="{6CEEFC16-3EFF-4B4E-BB2D-3DF0F624C584}" destId="{7221A6F1-6C4F-493E-A1A7-CCD478C6404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BAB53-295F-43C6-B4CF-5FCC36DD2F98}">
      <dsp:nvSpPr>
        <dsp:cNvPr id="0" name=""/>
        <dsp:cNvSpPr/>
      </dsp:nvSpPr>
      <dsp:spPr>
        <a:xfrm>
          <a:off x="2732792" y="2112943"/>
          <a:ext cx="1260513" cy="1260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Умения:</a:t>
          </a:r>
          <a:endParaRPr lang="ru-RU" sz="1600" kern="1200" dirty="0"/>
        </a:p>
      </dsp:txBody>
      <dsp:txXfrm>
        <a:off x="2732792" y="2112943"/>
        <a:ext cx="1260513" cy="1260513"/>
      </dsp:txXfrm>
    </dsp:sp>
    <dsp:sp modelId="{9A0CEBF4-655F-4FC5-A58B-A86B08E53FFD}">
      <dsp:nvSpPr>
        <dsp:cNvPr id="0" name=""/>
        <dsp:cNvSpPr/>
      </dsp:nvSpPr>
      <dsp:spPr>
        <a:xfrm rot="16200000">
          <a:off x="3021811" y="1543918"/>
          <a:ext cx="682475" cy="490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200000">
        <a:off x="3021811" y="1543918"/>
        <a:ext cx="682475" cy="490885"/>
      </dsp:txXfrm>
    </dsp:sp>
    <dsp:sp modelId="{145C4349-6352-4BAC-B94A-27AA3E05397D}">
      <dsp:nvSpPr>
        <dsp:cNvPr id="0" name=""/>
        <dsp:cNvSpPr/>
      </dsp:nvSpPr>
      <dsp:spPr>
        <a:xfrm>
          <a:off x="2445742" y="1982"/>
          <a:ext cx="1834613" cy="1443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Исследовательские</a:t>
          </a:r>
          <a:endParaRPr lang="ru-RU" sz="1200" kern="1200" dirty="0"/>
        </a:p>
      </dsp:txBody>
      <dsp:txXfrm>
        <a:off x="2445742" y="1982"/>
        <a:ext cx="1834613" cy="1443781"/>
      </dsp:txXfrm>
    </dsp:sp>
    <dsp:sp modelId="{10C5F79D-4488-4B11-9DBE-5BF77F6947AC}">
      <dsp:nvSpPr>
        <dsp:cNvPr id="0" name=""/>
        <dsp:cNvSpPr/>
      </dsp:nvSpPr>
      <dsp:spPr>
        <a:xfrm rot="19800000">
          <a:off x="3864150" y="2073138"/>
          <a:ext cx="468720" cy="490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527071"/>
            <a:satOff val="4259"/>
            <a:lumOff val="-5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9800000">
        <a:off x="3864150" y="2073138"/>
        <a:ext cx="468720" cy="490885"/>
      </dsp:txXfrm>
    </dsp:sp>
    <dsp:sp modelId="{64EB04EE-6573-4916-91F9-912BF7C48DFC}">
      <dsp:nvSpPr>
        <dsp:cNvPr id="0" name=""/>
        <dsp:cNvSpPr/>
      </dsp:nvSpPr>
      <dsp:spPr>
        <a:xfrm>
          <a:off x="4044132" y="1011645"/>
          <a:ext cx="2135410" cy="1443781"/>
        </a:xfrm>
        <a:prstGeom prst="ellipse">
          <a:avLst/>
        </a:prstGeom>
        <a:solidFill>
          <a:schemeClr val="accent2">
            <a:hueOff val="-2527071"/>
            <a:satOff val="4259"/>
            <a:lumOff val="-5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Социальные</a:t>
          </a:r>
          <a:r>
            <a:rPr lang="ru-RU" sz="1300" kern="1200" dirty="0" smtClean="0"/>
            <a:t> </a:t>
          </a:r>
          <a:endParaRPr lang="ru-RU" sz="1300" kern="1200" dirty="0"/>
        </a:p>
      </dsp:txBody>
      <dsp:txXfrm>
        <a:off x="4044132" y="1011645"/>
        <a:ext cx="2135410" cy="1443781"/>
      </dsp:txXfrm>
    </dsp:sp>
    <dsp:sp modelId="{8F924CE6-4EEE-4CBE-800D-C6385A0ABAA3}">
      <dsp:nvSpPr>
        <dsp:cNvPr id="0" name=""/>
        <dsp:cNvSpPr/>
      </dsp:nvSpPr>
      <dsp:spPr>
        <a:xfrm rot="1800000">
          <a:off x="3868745" y="2911126"/>
          <a:ext cx="420563" cy="490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054142"/>
            <a:satOff val="8519"/>
            <a:lumOff val="-10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800000">
        <a:off x="3868745" y="2911126"/>
        <a:ext cx="420563" cy="490885"/>
      </dsp:txXfrm>
    </dsp:sp>
    <dsp:sp modelId="{3BFC3805-0C50-4D05-AAB5-E60BD1E8F4FF}">
      <dsp:nvSpPr>
        <dsp:cNvPr id="0" name=""/>
        <dsp:cNvSpPr/>
      </dsp:nvSpPr>
      <dsp:spPr>
        <a:xfrm>
          <a:off x="3947427" y="3030972"/>
          <a:ext cx="2328819" cy="1443781"/>
        </a:xfrm>
        <a:prstGeom prst="ellipse">
          <a:avLst/>
        </a:prstGeom>
        <a:solidFill>
          <a:schemeClr val="accent2">
            <a:hueOff val="-5054142"/>
            <a:satOff val="8519"/>
            <a:lumOff val="-10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Оценочные </a:t>
          </a:r>
          <a:endParaRPr lang="ru-RU" sz="1400" kern="1200" dirty="0"/>
        </a:p>
      </dsp:txBody>
      <dsp:txXfrm>
        <a:off x="3947427" y="3030972"/>
        <a:ext cx="2328819" cy="1443781"/>
      </dsp:txXfrm>
    </dsp:sp>
    <dsp:sp modelId="{01AD00CD-6B9E-465E-AF3C-9EB16F61C73C}">
      <dsp:nvSpPr>
        <dsp:cNvPr id="0" name=""/>
        <dsp:cNvSpPr/>
      </dsp:nvSpPr>
      <dsp:spPr>
        <a:xfrm rot="5400000">
          <a:off x="3021808" y="3451595"/>
          <a:ext cx="682482" cy="490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581213"/>
            <a:satOff val="12778"/>
            <a:lumOff val="-15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3021808" y="3451595"/>
        <a:ext cx="682482" cy="490885"/>
      </dsp:txXfrm>
    </dsp:sp>
    <dsp:sp modelId="{38401689-BFE8-460E-B38E-14160BDB6526}">
      <dsp:nvSpPr>
        <dsp:cNvPr id="0" name=""/>
        <dsp:cNvSpPr/>
      </dsp:nvSpPr>
      <dsp:spPr>
        <a:xfrm>
          <a:off x="2362198" y="4040635"/>
          <a:ext cx="2001702" cy="1443781"/>
        </a:xfrm>
        <a:prstGeom prst="ellipse">
          <a:avLst/>
        </a:prstGeom>
        <a:solidFill>
          <a:schemeClr val="accent2">
            <a:hueOff val="-7581213"/>
            <a:satOff val="12778"/>
            <a:lumOff val="-15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Информационные</a:t>
          </a:r>
          <a:r>
            <a:rPr lang="ru-RU" sz="900" kern="1200" dirty="0" smtClean="0"/>
            <a:t> </a:t>
          </a:r>
          <a:endParaRPr lang="ru-RU" sz="900" kern="1200" dirty="0"/>
        </a:p>
      </dsp:txBody>
      <dsp:txXfrm>
        <a:off x="2362198" y="4040635"/>
        <a:ext cx="2001702" cy="1443781"/>
      </dsp:txXfrm>
    </dsp:sp>
    <dsp:sp modelId="{7B450155-CACE-4D37-887E-D5A7F47BCBCA}">
      <dsp:nvSpPr>
        <dsp:cNvPr id="0" name=""/>
        <dsp:cNvSpPr/>
      </dsp:nvSpPr>
      <dsp:spPr>
        <a:xfrm rot="9000000">
          <a:off x="2395991" y="2921663"/>
          <a:ext cx="465662" cy="490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0108284"/>
            <a:satOff val="17038"/>
            <a:lumOff val="-20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9000000">
        <a:off x="2395991" y="2921663"/>
        <a:ext cx="465662" cy="490885"/>
      </dsp:txXfrm>
    </dsp:sp>
    <dsp:sp modelId="{E81C8C13-22E6-4CBA-88B9-E189838B07E3}">
      <dsp:nvSpPr>
        <dsp:cNvPr id="0" name=""/>
        <dsp:cNvSpPr/>
      </dsp:nvSpPr>
      <dsp:spPr>
        <a:xfrm>
          <a:off x="540744" y="3030972"/>
          <a:ext cx="2147033" cy="1443781"/>
        </a:xfrm>
        <a:prstGeom prst="ellipse">
          <a:avLst/>
        </a:prstGeom>
        <a:solidFill>
          <a:schemeClr val="accent2">
            <a:hueOff val="-10108284"/>
            <a:satOff val="17038"/>
            <a:lumOff val="-20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Презентационные </a:t>
          </a:r>
          <a:endParaRPr lang="ru-RU" sz="1100" kern="1200" dirty="0"/>
        </a:p>
      </dsp:txBody>
      <dsp:txXfrm>
        <a:off x="540744" y="3030972"/>
        <a:ext cx="2147033" cy="1443781"/>
      </dsp:txXfrm>
    </dsp:sp>
    <dsp:sp modelId="{70E3608D-192F-4977-85B3-E5CBA6CF05B6}">
      <dsp:nvSpPr>
        <dsp:cNvPr id="0" name=""/>
        <dsp:cNvSpPr/>
      </dsp:nvSpPr>
      <dsp:spPr>
        <a:xfrm rot="12600000">
          <a:off x="2391419" y="2078066"/>
          <a:ext cx="489408" cy="490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2600000">
        <a:off x="2391419" y="2078066"/>
        <a:ext cx="489408" cy="490885"/>
      </dsp:txXfrm>
    </dsp:sp>
    <dsp:sp modelId="{7221A6F1-6C4F-493E-A1A7-CCD478C64046}">
      <dsp:nvSpPr>
        <dsp:cNvPr id="0" name=""/>
        <dsp:cNvSpPr/>
      </dsp:nvSpPr>
      <dsp:spPr>
        <a:xfrm>
          <a:off x="505552" y="1011645"/>
          <a:ext cx="2217417" cy="1443781"/>
        </a:xfrm>
        <a:prstGeom prst="ellipse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Рефлексивные </a:t>
          </a:r>
          <a:endParaRPr lang="ru-RU" sz="1200" kern="1200" dirty="0"/>
        </a:p>
      </dsp:txBody>
      <dsp:txXfrm>
        <a:off x="505552" y="1011645"/>
        <a:ext cx="2217417" cy="1443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usafirova.ucoz.ru/Oformlenie/Sh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6400800" cy="559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именов\Рабочий стол\100OLYMP\P113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0"/>
            <a:ext cx="3863182" cy="2897215"/>
          </a:xfrm>
          <a:prstGeom prst="rect">
            <a:avLst/>
          </a:prstGeom>
          <a:noFill/>
        </p:spPr>
      </p:pic>
      <p:pic>
        <p:nvPicPr>
          <p:cNvPr id="1027" name="Picture 3" descr="C:\Documents and Settings\Пименов\Рабочий стол\100OLYMP\P113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3759422" cy="2819400"/>
          </a:xfrm>
          <a:prstGeom prst="rect">
            <a:avLst/>
          </a:prstGeom>
          <a:noFill/>
        </p:spPr>
      </p:pic>
      <p:pic>
        <p:nvPicPr>
          <p:cNvPr id="1028" name="Picture 4" descr="C:\Documents and Settings\Пименов\Рабочий стол\100OLYMP\P113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09600"/>
            <a:ext cx="3759422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Коми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кывйысь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проект: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Лэбач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йылысь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серпаса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висьт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сь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086600" cy="2590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800" dirty="0" smtClean="0"/>
              <a:t>   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Проектно-исследовательская деятельность в обучении способствует формированию у детей исследовательские навыки, информационную культуру, развивает лидерские качества, повышает и индивидуализирует обучение. 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умение пользоваться новыми современными образовательными технологиями является показателем высокой квалификации учителя.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http://olgastarr.ucoz.ru/_si/0/9905012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38600"/>
            <a:ext cx="3601570" cy="2310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56388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Проектно - исследовательская деятельность в обучении младших школьников.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schools.dekalb.k12.ga.us/laurelridge/library/images/F0C5016814BA46909D21EAB701054F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95800"/>
            <a:ext cx="244383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52600"/>
            <a:ext cx="678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Развивает познавательные навыки и интерес учащихся.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Учит самостоятельно конструировать свои знания, ориентироваться в информационном пространстве.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Развивает критическое и творческое мышление.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Учит видеть проблему, сформировать и решить её.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6096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Проектно-исследовательская деятельность: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9218" name="Picture 2" descr="http://www.sylviarimm.com/images/Boyatdes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257800"/>
            <a:ext cx="1064211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541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это специально организованный учителем и самостоятельно выполняемый 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учащимися </a:t>
            </a:r>
            <a:r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действий, завершающихся созданием творческого продукта.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2766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Проектная деятельность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это совокупность учебно-познавательных приёмов, которые позволяют решить ту или иную проблему в результате самостоятельных действий учащихся с обязательной презентацией этих результатов.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http://img-fotki.yandex.ru/get/3009/inmira.3c/0_3a853_8bfbf0e6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85800"/>
            <a:ext cx="1265682" cy="2244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43000" y="457200"/>
          <a:ext cx="6781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именов\Рабочий стол\100OLYMP\P114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81400"/>
            <a:ext cx="3355116" cy="2516188"/>
          </a:xfrm>
          <a:prstGeom prst="rect">
            <a:avLst/>
          </a:prstGeom>
          <a:noFill/>
        </p:spPr>
      </p:pic>
      <p:pic>
        <p:nvPicPr>
          <p:cNvPr id="1027" name="Picture 3" descr="C:\Documents and Settings\Пименов\Рабочий стол\100OLYMP\P114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3657816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381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Исследовательские работы.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3716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: «Наблюдения за птицами в нашей местности в разные времена года»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514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узнать , какие птицы живут в нашей местности.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именов\Рабочий стол\света\p1080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2616200" cy="1962150"/>
          </a:xfrm>
          <a:prstGeom prst="rect">
            <a:avLst/>
          </a:prstGeom>
          <a:noFill/>
        </p:spPr>
      </p:pic>
      <p:pic>
        <p:nvPicPr>
          <p:cNvPr id="2051" name="Picture 3" descr="C:\Documents and Settings\Пименов\Рабочий стол\света\p108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2946400" cy="2209800"/>
          </a:xfrm>
          <a:prstGeom prst="rect">
            <a:avLst/>
          </a:prstGeom>
          <a:noFill/>
        </p:spPr>
      </p:pic>
      <p:pic>
        <p:nvPicPr>
          <p:cNvPr id="2053" name="Picture 5" descr="C:\Documents and Settings\Пименов\Рабочий стол\света\p1080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352800" cy="2514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304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«Снег и лёд»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143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узнать свойства снега и льда.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Продукты проектных работ.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J:\Новая папка\P121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371600"/>
            <a:ext cx="4371176" cy="3278188"/>
          </a:xfrm>
          <a:prstGeom prst="rect">
            <a:avLst/>
          </a:prstGeom>
          <a:noFill/>
        </p:spPr>
      </p:pic>
      <p:pic>
        <p:nvPicPr>
          <p:cNvPr id="1028" name="Picture 4" descr="J:\Новая папка\P121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3048000" cy="22858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 узнать о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своей семье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Тема:</a:t>
            </a:r>
            <a:r>
              <a:rPr lang="ru-RU" sz="2000" dirty="0" smtClean="0"/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«Моя семья»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Новая папка\P121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206406" y="739806"/>
            <a:ext cx="4088924" cy="3066512"/>
          </a:xfrm>
          <a:prstGeom prst="rect">
            <a:avLst/>
          </a:prstGeom>
          <a:noFill/>
        </p:spPr>
      </p:pic>
      <p:pic>
        <p:nvPicPr>
          <p:cNvPr id="2051" name="Picture 3" descr="J:\Новая папка\P121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0"/>
            <a:ext cx="4371176" cy="32781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95400" y="4495800"/>
            <a:ext cx="640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Проект:</a:t>
            </a:r>
            <a:r>
              <a:rPr lang="ru-RU" sz="2800" dirty="0" smtClean="0"/>
              <a:t> </a:t>
            </a: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«Зимующие птицы в нашей местности».</a:t>
            </a:r>
            <a:endParaRPr lang="ru-RU" sz="2800" i="1" dirty="0" smtClean="0"/>
          </a:p>
          <a:p>
            <a:r>
              <a:rPr lang="ru-RU" sz="2400" b="1" dirty="0" smtClean="0"/>
              <a:t>Цель:</a:t>
            </a:r>
            <a:r>
              <a:rPr lang="ru-RU" sz="2400" dirty="0" smtClean="0"/>
              <a:t> 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узнать, какие  зимующие птицы живут в нашей местности.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237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личностно ориентированного образования, индивидуальный подход, субъективность в обучении потребовали в первую очередь новых методов обучения</dc:title>
  <cp:lastModifiedBy>Pimenow</cp:lastModifiedBy>
  <cp:revision>21</cp:revision>
  <dcterms:modified xsi:type="dcterms:W3CDTF">2013-01-22T17:28:54Z</dcterms:modified>
</cp:coreProperties>
</file>