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72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4" d="100"/>
          <a:sy n="74" d="100"/>
        </p:scale>
        <p:origin x="-52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85D8-D774-47C9-87E0-7DD8487C2CF4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2088-CB36-4551-B319-C55441952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85D8-D774-47C9-87E0-7DD8487C2CF4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2088-CB36-4551-B319-C55441952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85D8-D774-47C9-87E0-7DD8487C2CF4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2088-CB36-4551-B319-C55441952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85D8-D774-47C9-87E0-7DD8487C2CF4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2088-CB36-4551-B319-C55441952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85D8-D774-47C9-87E0-7DD8487C2CF4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2088-CB36-4551-B319-C55441952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85D8-D774-47C9-87E0-7DD8487C2CF4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2088-CB36-4551-B319-C55441952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85D8-D774-47C9-87E0-7DD8487C2CF4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2088-CB36-4551-B319-C55441952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85D8-D774-47C9-87E0-7DD8487C2CF4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2088-CB36-4551-B319-C55441952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85D8-D774-47C9-87E0-7DD8487C2CF4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2088-CB36-4551-B319-C55441952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85D8-D774-47C9-87E0-7DD8487C2CF4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2088-CB36-4551-B319-C55441952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85D8-D774-47C9-87E0-7DD8487C2CF4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2088-CB36-4551-B319-C55441952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985D8-D774-47C9-87E0-7DD8487C2CF4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42088-CB36-4551-B319-C554419524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B%D0%B0%D0%BD%D0%BE_(%D0%A2%D0%B5%D1%85%D0%B0%D1%81)" TargetMode="External"/><Relationship Id="rId13" Type="http://schemas.openxmlformats.org/officeDocument/2006/relationships/hyperlink" Target="http://ru.wikipedia.org/wiki/%D0%93%D1%80%D0%B0%D1%84%D1%81%D1%82%D0%B2%D0%B0_%D0%90%D0%BD%D0%B3%D0%BB%D0%B8%D0%B8" TargetMode="External"/><Relationship Id="rId18" Type="http://schemas.openxmlformats.org/officeDocument/2006/relationships/hyperlink" Target="http://ru.wikipedia.org/wiki/%D0%A4%D0%B5%D1%80%D0%B3%D0%B0%D0%BD%D0%B0" TargetMode="External"/><Relationship Id="rId3" Type="http://schemas.openxmlformats.org/officeDocument/2006/relationships/hyperlink" Target="http://ru.wikipedia.org/wiki/%D0%93%D0%B5%D1%80%D0%BC%D0%B0%D0%BD%D0%B8%D1%8F" TargetMode="External"/><Relationship Id="rId7" Type="http://schemas.openxmlformats.org/officeDocument/2006/relationships/hyperlink" Target="http://ru.wikipedia.org/wiki/%D0%9F%D0%BE%D0%BB%D1%8C%D1%88%D0%B0" TargetMode="External"/><Relationship Id="rId12" Type="http://schemas.openxmlformats.org/officeDocument/2006/relationships/hyperlink" Target="http://ru.wikipedia.org/wiki/%D0%91%D0%BE%D0%BB%D0%B3%D0%B0%D1%80%D0%B8%D1%8F" TargetMode="External"/><Relationship Id="rId17" Type="http://schemas.openxmlformats.org/officeDocument/2006/relationships/hyperlink" Target="http://ru.wikipedia.org/wiki/%D0%A3%D0%BA%D1%80%D0%B0%D0%B8%D0%BD%D0%B0" TargetMode="External"/><Relationship Id="rId2" Type="http://schemas.openxmlformats.org/officeDocument/2006/relationships/hyperlink" Target="http://ru.wikipedia.org/wiki/%D0%93%D0%B0%D0%BD%D0%BD%D0%BE%D0%B2%D0%B5%D1%80" TargetMode="External"/><Relationship Id="rId16" Type="http://schemas.openxmlformats.org/officeDocument/2006/relationships/hyperlink" Target="http://ru.wikipedia.org/wiki/%D0%A5%D0%BC%D0%B5%D0%BB%D1%8C%D0%BD%D0%B8%D1%86%D0%BA%D0%B8%D0%B9_(%D0%B3%D0%BE%D1%80%D0%BE%D0%B4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B%D0%BE%D0%B4%D0%B7%D1%8C" TargetMode="External"/><Relationship Id="rId11" Type="http://schemas.openxmlformats.org/officeDocument/2006/relationships/hyperlink" Target="http://ru.wikipedia.org/wiki/%D0%9F%D0%BB%D0%BE%D0%B2%D0%B4%D0%B8%D0%B2" TargetMode="External"/><Relationship Id="rId5" Type="http://schemas.openxmlformats.org/officeDocument/2006/relationships/hyperlink" Target="http://ru.wikipedia.org/wiki/%D0%A0%D0%BE%D1%81%D1%81%D0%B8%D1%8F" TargetMode="External"/><Relationship Id="rId15" Type="http://schemas.openxmlformats.org/officeDocument/2006/relationships/hyperlink" Target="http://ru.wikipedia.org/wiki/%D0%92%D0%B5%D0%BB%D0%B8%D0%BA%D0%BE%D0%B1%D1%80%D0%B8%D1%82%D0%B0%D0%BD%D0%B8%D1%8F" TargetMode="External"/><Relationship Id="rId10" Type="http://schemas.openxmlformats.org/officeDocument/2006/relationships/hyperlink" Target="http://ru.wikipedia.org/wiki/%D0%A2%D0%B5%D1%85%D0%B0%D1%81" TargetMode="External"/><Relationship Id="rId19" Type="http://schemas.openxmlformats.org/officeDocument/2006/relationships/hyperlink" Target="http://ru.wikipedia.org/wiki/%D0%A3%D0%B7%D0%B1%D0%B5%D0%BA%D0%B8%D1%81%D1%82%D0%B0%D0%BD" TargetMode="External"/><Relationship Id="rId4" Type="http://schemas.openxmlformats.org/officeDocument/2006/relationships/hyperlink" Target="http://ru.wikipedia.org/wiki/%D0%9A%D0%B0%D0%B7%D0%B0%D0%BD%D1%8C" TargetMode="External"/><Relationship Id="rId9" Type="http://schemas.openxmlformats.org/officeDocument/2006/relationships/hyperlink" Target="http://ru.wikipedia.org/wiki/%D0%A1%D0%A8%D0%90" TargetMode="External"/><Relationship Id="rId14" Type="http://schemas.openxmlformats.org/officeDocument/2006/relationships/hyperlink" Target="http://ru.wikipedia.org/wiki/%D0%A1%D1%82%D0%B0%D1%84%D1%84%D0%BE%D1%80%D0%B4%D1%88%D0%B8%D1%8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Презентацию подготовила</a:t>
            </a:r>
            <a:br>
              <a:rPr lang="ru-RU" sz="3200" dirty="0" smtClean="0"/>
            </a:br>
            <a:r>
              <a:rPr lang="ru-RU" sz="3200" dirty="0" smtClean="0"/>
              <a:t>Ученица 3 «А» класса</a:t>
            </a:r>
            <a:br>
              <a:rPr lang="ru-RU" sz="3200" dirty="0" smtClean="0"/>
            </a:br>
            <a:r>
              <a:rPr lang="ru-RU" sz="3200" dirty="0" smtClean="0"/>
              <a:t>ЦО № 1495</a:t>
            </a:r>
            <a:br>
              <a:rPr lang="ru-RU" sz="3200" dirty="0" smtClean="0"/>
            </a:br>
            <a:r>
              <a:rPr lang="ru-RU" sz="3200" dirty="0" smtClean="0"/>
              <a:t>Савельева Дарья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28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аново-город неве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вес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8731" y="188640"/>
            <a:ext cx="10025013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Ivanovo_Dom-korab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 подк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68960" y="260648"/>
            <a:ext cx="17476099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px-Revolution_Square,_Ivano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Мемориал_Красная_Та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65734"/>
            <a:ext cx="9376203" cy="6692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Schudrov-palat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Ivanovo_Vvedensky_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140619" cy="7605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спенская церков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-550218"/>
            <a:ext cx="8748464" cy="8335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Города - побратимы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ru-RU" dirty="0">
                <a:hlinkClick r:id="rId2" tooltip="Ганновер"/>
              </a:rPr>
              <a:t>Ганновер</a:t>
            </a:r>
            <a:r>
              <a:rPr lang="ru-RU" dirty="0"/>
              <a:t> (</a:t>
            </a:r>
            <a:r>
              <a:rPr lang="ru-RU" dirty="0">
                <a:hlinkClick r:id="rId3" tooltip="Германия"/>
              </a:rPr>
              <a:t>Германия</a:t>
            </a:r>
            <a:r>
              <a:rPr lang="ru-RU" dirty="0"/>
              <a:t>)</a:t>
            </a:r>
          </a:p>
          <a:p>
            <a:r>
              <a:rPr lang="ru-RU" dirty="0"/>
              <a:t> </a:t>
            </a:r>
            <a:r>
              <a:rPr lang="ru-RU" dirty="0">
                <a:hlinkClick r:id="rId4" tooltip="Казань"/>
              </a:rPr>
              <a:t>Казань</a:t>
            </a:r>
            <a:r>
              <a:rPr lang="ru-RU" dirty="0"/>
              <a:t> (</a:t>
            </a:r>
            <a:r>
              <a:rPr lang="ru-RU" dirty="0">
                <a:hlinkClick r:id="rId5" tooltip="Россия"/>
              </a:rPr>
              <a:t>Россия</a:t>
            </a:r>
            <a:r>
              <a:rPr lang="ru-RU" dirty="0"/>
              <a:t>)</a:t>
            </a:r>
          </a:p>
          <a:p>
            <a:r>
              <a:rPr lang="ru-RU" dirty="0"/>
              <a:t> </a:t>
            </a:r>
            <a:r>
              <a:rPr lang="ru-RU" dirty="0">
                <a:hlinkClick r:id="rId6" tooltip="Лодзь"/>
              </a:rPr>
              <a:t>Лодзь</a:t>
            </a:r>
            <a:r>
              <a:rPr lang="ru-RU" dirty="0"/>
              <a:t> (</a:t>
            </a:r>
            <a:r>
              <a:rPr lang="ru-RU" dirty="0">
                <a:hlinkClick r:id="rId7" tooltip="Польша"/>
              </a:rPr>
              <a:t>Польша</a:t>
            </a:r>
            <a:r>
              <a:rPr lang="ru-RU" dirty="0"/>
              <a:t>)</a:t>
            </a:r>
          </a:p>
          <a:p>
            <a:r>
              <a:rPr lang="ru-RU" dirty="0"/>
              <a:t> </a:t>
            </a:r>
            <a:r>
              <a:rPr lang="ru-RU" dirty="0" err="1">
                <a:hlinkClick r:id="rId8" tooltip="Плано (Техас)"/>
              </a:rPr>
              <a:t>Плано</a:t>
            </a:r>
            <a:r>
              <a:rPr lang="ru-RU" dirty="0"/>
              <a:t> (</a:t>
            </a:r>
            <a:r>
              <a:rPr lang="ru-RU" dirty="0">
                <a:hlinkClick r:id="rId9" tooltip="США"/>
              </a:rPr>
              <a:t>США</a:t>
            </a:r>
            <a:r>
              <a:rPr lang="ru-RU" dirty="0"/>
              <a:t>, </a:t>
            </a:r>
            <a:r>
              <a:rPr lang="ru-RU" dirty="0">
                <a:hlinkClick r:id="rId10" tooltip="Техас"/>
              </a:rPr>
              <a:t>Техас</a:t>
            </a:r>
            <a:r>
              <a:rPr lang="ru-RU" dirty="0"/>
              <a:t>)</a:t>
            </a:r>
          </a:p>
          <a:p>
            <a:r>
              <a:rPr lang="ru-RU" dirty="0"/>
              <a:t> </a:t>
            </a:r>
            <a:r>
              <a:rPr lang="ru-RU" dirty="0">
                <a:hlinkClick r:id="rId11" tooltip="Пловдив"/>
              </a:rPr>
              <a:t>Пловдив</a:t>
            </a:r>
            <a:r>
              <a:rPr lang="ru-RU" dirty="0"/>
              <a:t> (</a:t>
            </a:r>
            <a:r>
              <a:rPr lang="ru-RU" dirty="0">
                <a:hlinkClick r:id="rId12" tooltip="Болгария"/>
              </a:rPr>
              <a:t>Болгария</a:t>
            </a:r>
            <a:r>
              <a:rPr lang="ru-RU" dirty="0"/>
              <a:t>)</a:t>
            </a:r>
          </a:p>
          <a:p>
            <a:r>
              <a:rPr lang="ru-RU" dirty="0"/>
              <a:t> </a:t>
            </a:r>
            <a:r>
              <a:rPr lang="ru-RU" dirty="0">
                <a:hlinkClick r:id="rId13" tooltip="Графства Англии"/>
              </a:rPr>
              <a:t>графство</a:t>
            </a:r>
            <a:r>
              <a:rPr lang="ru-RU" dirty="0"/>
              <a:t> </a:t>
            </a:r>
            <a:r>
              <a:rPr lang="ru-RU" dirty="0">
                <a:hlinkClick r:id="rId14" tooltip="Стаффордшир"/>
              </a:rPr>
              <a:t>Стаффордшир</a:t>
            </a:r>
            <a:r>
              <a:rPr lang="ru-RU" dirty="0"/>
              <a:t> (</a:t>
            </a:r>
            <a:r>
              <a:rPr lang="ru-RU" dirty="0">
                <a:hlinkClick r:id="rId15" tooltip="Великобритания"/>
              </a:rPr>
              <a:t>Великобритания</a:t>
            </a:r>
            <a:r>
              <a:rPr lang="ru-RU" dirty="0"/>
              <a:t>)</a:t>
            </a:r>
          </a:p>
          <a:p>
            <a:r>
              <a:rPr lang="ru-RU" dirty="0"/>
              <a:t> </a:t>
            </a:r>
            <a:r>
              <a:rPr lang="ru-RU" dirty="0">
                <a:hlinkClick r:id="rId16" tooltip="Хмельницкий (город)"/>
              </a:rPr>
              <a:t>Хмельницкий</a:t>
            </a:r>
            <a:r>
              <a:rPr lang="ru-RU" dirty="0"/>
              <a:t> (</a:t>
            </a:r>
            <a:r>
              <a:rPr lang="ru-RU" dirty="0">
                <a:hlinkClick r:id="rId17" tooltip="Украина"/>
              </a:rPr>
              <a:t>Украина</a:t>
            </a:r>
            <a:r>
              <a:rPr lang="ru-RU" dirty="0"/>
              <a:t>)</a:t>
            </a:r>
          </a:p>
          <a:p>
            <a:r>
              <a:rPr lang="ru-RU" dirty="0"/>
              <a:t> </a:t>
            </a:r>
            <a:r>
              <a:rPr lang="ru-RU" dirty="0">
                <a:hlinkClick r:id="rId18" tooltip="Фергана"/>
              </a:rPr>
              <a:t>Фергана</a:t>
            </a:r>
            <a:r>
              <a:rPr lang="ru-RU" dirty="0"/>
              <a:t> (</a:t>
            </a:r>
            <a:r>
              <a:rPr lang="ru-RU" dirty="0">
                <a:hlinkClick r:id="rId19" tooltip="Узбекистан"/>
              </a:rPr>
              <a:t>Узбекистан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Иваново – город Золотого кольца России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ивано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48680" y="1556792"/>
            <a:ext cx="11733842" cy="4896544"/>
          </a:xfrm>
        </p:spPr>
      </p:pic>
      <p:pic>
        <p:nvPicPr>
          <p:cNvPr id="9" name="Рисунок 8" descr="Ivanovo-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1857" y="764704"/>
            <a:ext cx="1962143" cy="2648893"/>
          </a:xfrm>
          <a:prstGeom prst="rect">
            <a:avLst/>
          </a:prstGeom>
        </p:spPr>
      </p:pic>
      <p:pic>
        <p:nvPicPr>
          <p:cNvPr id="10" name="Рисунок 9" descr="Flag_of_Ivanovo_(Ivanovo_oblast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024"/>
            <a:ext cx="2555776" cy="1699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Иваново - Вознесенск</a:t>
            </a:r>
            <a:endParaRPr lang="ru-RU" dirty="0"/>
          </a:p>
        </p:txBody>
      </p:sp>
      <p:pic>
        <p:nvPicPr>
          <p:cNvPr id="4" name="Содержимое 3" descr="старый гор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24528"/>
            <a:ext cx="8820472" cy="5417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Яков_Гарел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-464029"/>
            <a:ext cx="5652120" cy="8538313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/>
                </a:solidFill>
              </a:rPr>
              <a:t>Яков Петрович </a:t>
            </a:r>
            <a:r>
              <a:rPr lang="ru-RU" sz="5400" dirty="0" err="1" smtClean="0">
                <a:solidFill>
                  <a:schemeClr val="accent2"/>
                </a:solidFill>
              </a:rPr>
              <a:t>Гарелин</a:t>
            </a:r>
            <a:endParaRPr lang="ru-RU" sz="5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van_Ob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6488" y="260648"/>
            <a:ext cx="10678877" cy="6597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055" y="0"/>
            <a:ext cx="96161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ксти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-219405"/>
            <a:ext cx="5544616" cy="7392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н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7867" y="260648"/>
            <a:ext cx="11066079" cy="6768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нуфакту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1657"/>
            <a:ext cx="9144000" cy="6074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17</Words>
  <Application>Microsoft Office PowerPoint</Application>
  <PresentationFormat>Экран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Презентацию подготовила Ученица 3 «А» класса ЦО № 1495 Савельева Дарья</vt:lpstr>
      <vt:lpstr>Иваново – город Золотого кольца России</vt:lpstr>
      <vt:lpstr>Иваново - Вознесенск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Города - побратимы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Иваново – город Золотого кольца России</dc:title>
  <dc:creator>пк</dc:creator>
  <cp:lastModifiedBy>user</cp:lastModifiedBy>
  <cp:revision>13</cp:revision>
  <dcterms:created xsi:type="dcterms:W3CDTF">2014-04-20T10:58:22Z</dcterms:created>
  <dcterms:modified xsi:type="dcterms:W3CDTF">2014-04-25T11:07:15Z</dcterms:modified>
</cp:coreProperties>
</file>