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3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81" autoAdjust="0"/>
    <p:restoredTop sz="94660"/>
  </p:normalViewPr>
  <p:slideViewPr>
    <p:cSldViewPr snapToGrid="0">
      <p:cViewPr>
        <p:scale>
          <a:sx n="75" d="100"/>
          <a:sy n="75" d="100"/>
        </p:scale>
        <p:origin x="-90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09E-8D64-4DE5-8DAC-8716F9B4187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14E5-4FF3-462E-BC2D-B6AD0BEF5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567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09E-8D64-4DE5-8DAC-8716F9B4187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14E5-4FF3-462E-BC2D-B6AD0BEF5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732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09E-8D64-4DE5-8DAC-8716F9B4187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14E5-4FF3-462E-BC2D-B6AD0BEF5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156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09E-8D64-4DE5-8DAC-8716F9B4187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14E5-4FF3-462E-BC2D-B6AD0BEF5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7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09E-8D64-4DE5-8DAC-8716F9B4187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14E5-4FF3-462E-BC2D-B6AD0BEF5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7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09E-8D64-4DE5-8DAC-8716F9B4187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14E5-4FF3-462E-BC2D-B6AD0BEF5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46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09E-8D64-4DE5-8DAC-8716F9B4187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14E5-4FF3-462E-BC2D-B6AD0BEF5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943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09E-8D64-4DE5-8DAC-8716F9B4187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14E5-4FF3-462E-BC2D-B6AD0BEF5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917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09E-8D64-4DE5-8DAC-8716F9B4187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14E5-4FF3-462E-BC2D-B6AD0BEF5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99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09E-8D64-4DE5-8DAC-8716F9B4187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14E5-4FF3-462E-BC2D-B6AD0BEF5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9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009E-8D64-4DE5-8DAC-8716F9B4187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814E5-4FF3-462E-BC2D-B6AD0BEF5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8811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F009E-8D64-4DE5-8DAC-8716F9B4187A}" type="datetimeFigureOut">
              <a:rPr lang="ru-RU" smtClean="0"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814E5-4FF3-462E-BC2D-B6AD0BEF5CF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6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gif"/><Relationship Id="rId3" Type="http://schemas.openxmlformats.org/officeDocument/2006/relationships/image" Target="../media/image3.gif"/><Relationship Id="rId7" Type="http://schemas.openxmlformats.org/officeDocument/2006/relationships/image" Target="../media/image7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1"/>
          <p:cNvSpPr/>
          <p:nvPr/>
        </p:nvSpPr>
        <p:spPr>
          <a:xfrm>
            <a:off x="1950121" y="1395143"/>
            <a:ext cx="82917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Физкульт</a:t>
            </a:r>
            <a:r>
              <a:rPr lang="ru-RU" sz="54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минутка для глаз</a:t>
            </a:r>
            <a:endParaRPr lang="ru-RU" sz="54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830804" y="4955471"/>
            <a:ext cx="43997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Составил: учитель начальных классов</a:t>
            </a:r>
          </a:p>
          <a:p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Никулина Е. Н.</a:t>
            </a:r>
            <a:endParaRPr lang="ru-RU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050478" y="2621308"/>
            <a:ext cx="60910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Загадочный лес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700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белка и желудь, анимашк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990" y="642552"/>
            <a:ext cx="1432319" cy="179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белка и желудь, анимашк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7072" y="2134209"/>
            <a:ext cx="1432319" cy="179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белка и желудь, анимашка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179" y="511598"/>
            <a:ext cx="1432319" cy="179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riroda.inc.ru/animation/ejik/2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4" y="4598895"/>
            <a:ext cx="1857605" cy="147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priroda.inc.ru/animation/ejik/21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98821" y="4598894"/>
            <a:ext cx="1857605" cy="1475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priroda.inc.ru/animation/ejik/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7367" y="6354949"/>
            <a:ext cx="7143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priroda.inc.ru/animation/ejik/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4375" y="5891025"/>
            <a:ext cx="7143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priroda.inc.ru/animation/ejik/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6332" y="5427101"/>
            <a:ext cx="7143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http://priroda.inc.ru/animation/ejik/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512411" y="5824610"/>
            <a:ext cx="7143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6" descr="http://priroda.inc.ru/animation/ejik/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795403" y="5360686"/>
            <a:ext cx="7143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priroda.inc.ru/animation/ejik/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273446" y="4896762"/>
            <a:ext cx="714375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g-fotki.yandex.ru/get/6100/23869276.b/0_85baa_4aa7b469_M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57500" y="718404"/>
            <a:ext cx="28575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http://img-fotki.yandex.ru/get/6100/23869276.b/0_85baa_4aa7b469_M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273446" y="569207"/>
            <a:ext cx="28575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пчела несет мед, анимашка, анимация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771344" y="216782"/>
            <a:ext cx="7239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пчела несет мед, анимашка, анимация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23744" y="369182"/>
            <a:ext cx="723900" cy="92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муха, анимашка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7946" y="3269581"/>
            <a:ext cx="828675" cy="62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0" descr="муха, анимашка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0346" y="3421981"/>
            <a:ext cx="828675" cy="628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liubavyshka.ru/_ph/32/1/856448333.jpg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86808" y="3771900"/>
            <a:ext cx="3046571" cy="193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892268" y="288586"/>
            <a:ext cx="10278070" cy="280076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А теперь </a:t>
            </a:r>
          </a:p>
          <a:p>
            <a:pPr algn="ctr"/>
            <a:r>
              <a:rPr lang="ru-RU" sz="88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продолжим занятие</a:t>
            </a:r>
            <a:endParaRPr lang="ru-RU" sz="88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465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9000"/>
                            </p:stCondLst>
                            <p:childTnLst>
                              <p:par>
                                <p:cTn id="46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000"/>
                            </p:stCondLst>
                            <p:childTnLst>
                              <p:par>
                                <p:cTn id="5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3000"/>
                            </p:stCondLst>
                            <p:childTnLst>
                              <p:par>
                                <p:cTn id="63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102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0"/>
                            </p:stCondLst>
                            <p:childTnLst>
                              <p:par>
                                <p:cTn id="66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7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7000"/>
                            </p:stCondLst>
                            <p:childTnLst>
                              <p:par>
                                <p:cTn id="80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1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000"/>
                            </p:stCondLst>
                            <p:childTnLst>
                              <p:par>
                                <p:cTn id="83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0000"/>
                            </p:stCondLst>
                            <p:childTnLst>
                              <p:par>
                                <p:cTn id="9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2.59259E-6 L 1.07825 -0.20903 " pathEditMode="relative" rAng="0" ptsTypes="AA">
                                      <p:cBhvr>
                                        <p:cTn id="91" dur="4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06" y="-10463"/>
                                    </p:animMotion>
                                  </p:childTnLst>
                                </p:cTn>
                              </p:par>
                              <p:par>
                                <p:cTn id="92" presetID="42" presetClass="path" presetSubtype="0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2213 -0.01806 L 1.05729 -0.07222 " pathEditMode="relative" rAng="0" ptsTypes="AA">
                                      <p:cBhvr>
                                        <p:cTn id="93" dur="4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971" y="-2708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521 -0.0294 L 1.10079 0.06852 " pathEditMode="relative" rAng="0" ptsTypes="AA">
                                      <p:cBhvr>
                                        <p:cTn id="95" dur="4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779" y="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4600"/>
                            </p:stCondLst>
                            <p:childTnLst>
                              <p:par>
                                <p:cTn id="9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2.22222E-6 L -1.08737 -0.3081 " pathEditMode="relative" rAng="0" ptsTypes="AA">
                                      <p:cBhvr>
                                        <p:cTn id="98" dur="4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375" y="-15417"/>
                                    </p:animMotion>
                                  </p:childTnLst>
                                </p:cTn>
                              </p:par>
                              <p:par>
                                <p:cTn id="99" presetID="42" presetClass="path" presetSubtype="0" accel="50000" decel="5000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Motion origin="layout" path="M -0.02214 -0.01806 L -1.11875 -0.1507 " pathEditMode="relative" rAng="0" ptsTypes="AA">
                                      <p:cBhvr>
                                        <p:cTn id="100" dur="4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831" y="-6644"/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42" presetClass="path" presetSubtype="0" accel="50000" decel="5000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animMotion origin="layout" path="M 0.00521 -0.0294 L -1.06485 -0.00856 " pathEditMode="relative" rAng="0" ptsTypes="AA">
                                      <p:cBhvr>
                                        <p:cTn id="102" dur="4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503" y="10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9200"/>
                            </p:stCondLst>
                            <p:childTnLst>
                              <p:par>
                                <p:cTn id="104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43 -0.09537 L 0.33438 0.12848 C 0.40326 0.17894 0.50742 0.20625 0.61628 0.20625 C 0.7405 0.20625 0.83985 0.17894 0.90899 0.12848 L 1.24219 -0.09537 " pathEditMode="relative" rAng="0" ptsTypes="AAAAA">
                                      <p:cBhvr>
                                        <p:cTn id="105" dur="4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031" y="150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3200"/>
                            </p:stCondLst>
                            <p:childTnLst>
                              <p:par>
                                <p:cTn id="107" presetID="3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17 -0.07361 L -0.37253 -0.04213 C -0.45105 -0.03912 -0.56094 0.00625 -0.67084 0.07732 C -0.7961 0.15834 -0.89193 0.2463 -0.95287 0.33334 L -1.25144 0.73681 " pathEditMode="relative" rAng="9600000" ptsTypes="AAAAA">
                                      <p:cBhvr>
                                        <p:cTn id="108" dur="4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195" y="27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7200"/>
                            </p:stCondLst>
                            <p:childTnLst>
                              <p:par>
                                <p:cTn id="1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7700"/>
                            </p:stCondLst>
                            <p:childTnLst>
                              <p:par>
                                <p:cTn id="115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C 0.25221 1.11111E-6 0.45677 0.18495 0.45677 0.41342 C 0.45677 0.64143 0.25221 0.82708 1.04167E-6 0.82708 C -0.25234 0.82708 -0.45651 0.64143 -0.45651 0.41342 C -0.45651 0.18495 -0.25234 1.11111E-6 1.04167E-6 1.11111E-6 Z " pathEditMode="relative" rAng="0" ptsTypes="AAAAA">
                                      <p:cBhvr>
                                        <p:cTn id="116" dur="4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4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41700"/>
                            </p:stCondLst>
                            <p:childTnLst>
                              <p:par>
                                <p:cTn id="11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2200"/>
                            </p:stCondLst>
                            <p:childTnLst>
                              <p:par>
                                <p:cTn id="12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2700"/>
                            </p:stCondLst>
                            <p:childTnLst>
                              <p:par>
                                <p:cTn id="128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C 0.25221 1.11111E-6 0.45677 0.18495 0.45677 0.41342 C 0.45677 0.64143 0.25221 0.82708 1.04167E-6 0.82708 C -0.25234 0.82708 -0.45651 0.64143 -0.45651 0.41342 C -0.45651 0.18495 -0.25234 1.11111E-6 1.04167E-6 1.11111E-6 Z " pathEditMode="relative" rAng="0" ptsTypes="AAAAA">
                                      <p:cBhvr>
                                        <p:cTn id="129" dur="4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" y="4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46700"/>
                            </p:stCondLst>
                            <p:childTnLst>
                              <p:par>
                                <p:cTn id="13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47200"/>
                            </p:stCondLst>
                            <p:childTnLst>
                              <p:par>
                                <p:cTn id="13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48200"/>
                            </p:stCondLst>
                            <p:childTnLst>
                              <p:par>
                                <p:cTn id="143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81481E-6 C 3.125E-6 0.26574 0.09244 0.48171 0.20586 0.48171 C 0.33945 0.48171 0.38763 0.24166 0.4082 0.09652 L 0.42877 -0.09653 C 0.44935 -0.24167 0.50065 -0.48102 0.65169 -0.48102 C 0.74778 -0.48102 0.85768 -0.26575 0.85768 4.81481E-6 C 0.85768 0.26574 0.74778 0.48171 0.65169 0.48171 C 0.50065 0.48171 0.44935 0.24166 0.42877 0.09652 L 0.4082 -0.09653 C 0.38763 -0.24167 0.33945 -0.48102 0.20586 -0.48102 C 0.09244 -0.48102 3.125E-6 -0.26575 3.125E-6 4.81481E-6 Z " pathEditMode="relative" rAng="0" ptsTypes="AAAAAAAAAAA">
                                      <p:cBhvr>
                                        <p:cTn id="144" dur="4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7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2200"/>
                            </p:stCondLst>
                            <p:childTnLst>
                              <p:par>
                                <p:cTn id="146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7" dur="1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0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53200"/>
                            </p:stCondLst>
                            <p:childTnLst>
                              <p:par>
                                <p:cTn id="15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4200"/>
                            </p:stCondLst>
                            <p:childTnLst>
                              <p:par>
                                <p:cTn id="160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4.81481E-6 C 3.125E-6 0.26574 0.09244 0.48171 0.20586 0.48171 C 0.33945 0.48171 0.38763 0.24166 0.4082 0.09652 L 0.42877 -0.09653 C 0.44935 -0.24167 0.50065 -0.48102 0.65169 -0.48102 C 0.74778 -0.48102 0.85768 -0.26575 0.85768 4.81481E-6 C 0.85768 0.26574 0.74778 0.48171 0.65169 0.48171 C 0.50065 0.48171 0.44935 0.24166 0.42877 0.09652 L 0.4082 -0.09653 C 0.38763 -0.24167 0.33945 -0.48102 0.20586 -0.48102 C 0.09244 -0.48102 3.125E-6 -0.26575 3.125E-6 4.81481E-6 Z " pathEditMode="relative" rAng="0" ptsTypes="AAAAAAAAAAA">
                                      <p:cBhvr>
                                        <p:cTn id="161" dur="4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878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8200"/>
                            </p:stCondLst>
                            <p:childTnLst>
                              <p:par>
                                <p:cTn id="163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4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59200"/>
                            </p:stCondLst>
                            <p:childTnLst>
                              <p:par>
                                <p:cTn id="17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3.7037E-6 L 0.61029 0.01875 " pathEditMode="relative" rAng="0" ptsTypes="AA">
                                      <p:cBhvr>
                                        <p:cTn id="171" dur="2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508" y="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61200"/>
                            </p:stCondLst>
                            <p:childTnLst>
                              <p:par>
                                <p:cTn id="173" presetID="45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Box 22"/>
          <p:cNvSpPr txBox="1"/>
          <p:nvPr/>
        </p:nvSpPr>
        <p:spPr>
          <a:xfrm>
            <a:off x="400275" y="2863060"/>
            <a:ext cx="1123185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Полную версию со звуковым сопровождением можно скачать по адресу</a:t>
            </a:r>
          </a:p>
          <a:p>
            <a:r>
              <a:rPr lang="en-US" sz="2000" b="1" dirty="0">
                <a:solidFill>
                  <a:schemeClr val="bg1">
                    <a:lumMod val="95000"/>
                  </a:schemeClr>
                </a:solidFill>
              </a:rPr>
              <a:t>https://cloud.mail.ru/public/1798ecc3cf77/%D1%84%D0%B8%D0%B7%D0%BA%D1%83%D0%BB%D1%8C%D1%82%D0%BC%D0%B8%D0%BD%D1%83%D1%82%D0%BA%D0%B0%20%D0%B4%D0%BB%D1%8F%20%D0%B3%D0%BB%D0%B0%D0%B7%20%D0%BB%D0%B5%D1%81.pptx</a:t>
            </a:r>
            <a:endParaRPr lang="ru-RU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40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33</Words>
  <Application>Microsoft Office PowerPoint</Application>
  <PresentationFormat>Произвольный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Алексей Никулин</dc:creator>
  <cp:lastModifiedBy>HOME</cp:lastModifiedBy>
  <cp:revision>25</cp:revision>
  <dcterms:created xsi:type="dcterms:W3CDTF">2014-03-15T19:45:15Z</dcterms:created>
  <dcterms:modified xsi:type="dcterms:W3CDTF">2014-03-16T19:17:26Z</dcterms:modified>
</cp:coreProperties>
</file>