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8" r:id="rId3"/>
    <p:sldId id="281" r:id="rId4"/>
    <p:sldId id="279" r:id="rId5"/>
    <p:sldId id="280" r:id="rId6"/>
    <p:sldId id="282" r:id="rId7"/>
    <p:sldId id="283" r:id="rId8"/>
    <p:sldId id="28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C8B3CF-C101-4C76-B8CD-ECBBDF46C28B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864EABD-03CF-4A93-80E9-AFFE704A1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17526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Красивые камни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доме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1</a:t>
            </a:r>
            <a:endParaRPr lang="ru-RU" sz="44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8" name="Picture 16" descr="деревья с камням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5750" y="4869160"/>
            <a:ext cx="952500" cy="952500"/>
          </a:xfrm>
          <a:prstGeom prst="rect">
            <a:avLst/>
          </a:prstGeom>
          <a:noFill/>
        </p:spPr>
      </p:pic>
      <p:pic>
        <p:nvPicPr>
          <p:cNvPr id="23570" name="Picture 18" descr="Vip подар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4869160"/>
            <a:ext cx="952500" cy="952500"/>
          </a:xfrm>
          <a:prstGeom prst="rect">
            <a:avLst/>
          </a:prstGeom>
          <a:noFill/>
        </p:spPr>
      </p:pic>
      <p:pic>
        <p:nvPicPr>
          <p:cNvPr id="23574" name="Picture 22" descr="архив изделий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789040"/>
            <a:ext cx="952500" cy="800100"/>
          </a:xfrm>
          <a:prstGeom prst="rect">
            <a:avLst/>
          </a:prstGeom>
          <a:noFill/>
        </p:spPr>
      </p:pic>
      <p:pic>
        <p:nvPicPr>
          <p:cNvPr id="23576" name="Picture 24" descr="фигуры из камня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4941168"/>
            <a:ext cx="952500" cy="847725"/>
          </a:xfrm>
          <a:prstGeom prst="rect">
            <a:avLst/>
          </a:prstGeom>
          <a:noFill/>
        </p:spPr>
      </p:pic>
      <p:pic>
        <p:nvPicPr>
          <p:cNvPr id="23580" name="Picture 28" descr="бусы из камней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40352" y="37890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6444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Сердолик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старинное </a:t>
            </a:r>
            <a:r>
              <a:rPr lang="ru-RU" sz="2000" b="1" dirty="0"/>
              <a:t>русское слово, означающее </a:t>
            </a:r>
            <a:r>
              <a:rPr lang="en-US" sz="2000" b="1" dirty="0"/>
              <a:t>«</a:t>
            </a:r>
            <a:r>
              <a:rPr lang="ru-RU" sz="2000" b="1" dirty="0"/>
              <a:t>радующий сердце</a:t>
            </a:r>
            <a:r>
              <a:rPr lang="en-US" sz="2000" b="1" dirty="0"/>
              <a:t>»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природе сердолик встречается редко. Естественная его окраска бывает </a:t>
            </a:r>
            <a:r>
              <a:rPr lang="ru-RU" sz="2000" b="1" dirty="0" smtClean="0"/>
              <a:t> от нежно-розовой </a:t>
            </a:r>
            <a:r>
              <a:rPr lang="ru-RU" sz="2000" b="1" dirty="0"/>
              <a:t>до красновато-розовой, иногда </a:t>
            </a:r>
            <a:r>
              <a:rPr lang="ru-RU" sz="2000" b="1" dirty="0" smtClean="0"/>
              <a:t>от морковной </a:t>
            </a:r>
            <a:r>
              <a:rPr lang="ru-RU" sz="2000" b="1" dirty="0"/>
              <a:t>до </a:t>
            </a:r>
            <a:r>
              <a:rPr lang="ru-RU" sz="2000" b="1" dirty="0" err="1"/>
              <a:t>мясо-красной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/>
              <a:t>	Лучшие в России сердолики происходят из Восточной Сибири. </a:t>
            </a:r>
          </a:p>
          <a:p>
            <a:r>
              <a:rPr lang="ru-RU" sz="2000" b="1" dirty="0"/>
              <a:t>	В качестве материала для изготовления ювелирных украшений, амулетов, талисманов и культовых предметов сердолик применялся со времён раннего неолита (18 тыс.лет до н.э.).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052736"/>
            <a:ext cx="16266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7" y="3789040"/>
            <a:ext cx="1584176" cy="13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5" y="4797153"/>
            <a:ext cx="154174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4797152"/>
            <a:ext cx="1800200" cy="12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Яшма </a:t>
            </a:r>
            <a:endParaRPr lang="ru-RU" sz="4000" b="1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/>
              <a:t>- </a:t>
            </a:r>
            <a:r>
              <a:rPr lang="ru-RU" sz="2000" b="1" dirty="0"/>
              <a:t>один из самых древних каменных материалов, с которыми познакомился первобытный человек.</a:t>
            </a:r>
          </a:p>
          <a:p>
            <a:r>
              <a:rPr lang="ru-RU" sz="2000" b="1" dirty="0"/>
              <a:t>	 Цвет различный, практически всех оттенков. Некоторые яшмы имеют сложный узор.</a:t>
            </a:r>
          </a:p>
          <a:p>
            <a:r>
              <a:rPr lang="ru-RU" sz="2000" b="1" dirty="0"/>
              <a:t>	Люди использовали яшму с давних времен - для изготовления цилиндрических печатей, мозаик, отделки зданий; делались из нее и амулеты.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24744"/>
            <a:ext cx="1728192" cy="19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005064"/>
            <a:ext cx="1872208" cy="12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861049"/>
            <a:ext cx="1584176" cy="10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293096"/>
            <a:ext cx="1872208" cy="15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5157192"/>
            <a:ext cx="1584176" cy="9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Нефрит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- минерал и самоцвет, полудрагоценный поделочный камень.  </a:t>
            </a:r>
            <a:r>
              <a:rPr lang="ru-RU" sz="2000" b="1" dirty="0" smtClean="0"/>
              <a:t>Цвет - </a:t>
            </a:r>
            <a:r>
              <a:rPr lang="ru-RU" sz="2000" b="1" dirty="0"/>
              <a:t>зелёный всех </a:t>
            </a:r>
            <a:r>
              <a:rPr lang="ru-RU" sz="2000" b="1" dirty="0" smtClean="0"/>
              <a:t>оттенков. </a:t>
            </a:r>
            <a:endParaRPr lang="ru-RU" sz="2000" b="1" dirty="0"/>
          </a:p>
          <a:p>
            <a:r>
              <a:rPr lang="ru-RU" sz="2000" b="1" dirty="0"/>
              <a:t>	Нефрит являлся первым материалом для изготовления орудий труда, охоты и вооружения у древних народов. Из него вырезали амулеты, фигурки </a:t>
            </a:r>
            <a:r>
              <a:rPr lang="ru-RU" sz="2000" b="1" dirty="0" smtClean="0"/>
              <a:t>богов, украшения</a:t>
            </a:r>
            <a:r>
              <a:rPr lang="ru-RU" sz="2000" b="1" dirty="0"/>
              <a:t>. </a:t>
            </a:r>
          </a:p>
          <a:p>
            <a:r>
              <a:rPr lang="ru-RU" sz="2000" b="1" dirty="0"/>
              <a:t>	Этот камень обладает удивительной вязкостью и очень долго держит тепло, поэтому иногда его нагревали и использовали как грелку. </a:t>
            </a:r>
          </a:p>
          <a:p>
            <a:r>
              <a:rPr lang="ru-RU" sz="2000" b="1" dirty="0"/>
              <a:t>	Выше всего ценится изумрудно-зелёный нефрит.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08720"/>
            <a:ext cx="1656184" cy="20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501008"/>
            <a:ext cx="1656184" cy="126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4725144"/>
            <a:ext cx="1368152" cy="125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725145"/>
            <a:ext cx="1800200" cy="12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4725144"/>
            <a:ext cx="1080120" cy="13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288" y="188640"/>
            <a:ext cx="6408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Родонит</a:t>
            </a:r>
          </a:p>
          <a:p>
            <a:r>
              <a:rPr lang="ru-RU" b="1" dirty="0" smtClean="0"/>
              <a:t> </a:t>
            </a:r>
            <a:r>
              <a:rPr lang="ru-RU" sz="2000" b="1" dirty="0" smtClean="0"/>
              <a:t>- название  </a:t>
            </a:r>
            <a:r>
              <a:rPr lang="ru-RU" sz="2000" b="1" dirty="0"/>
              <a:t>происходит от греческого слова </a:t>
            </a:r>
            <a:r>
              <a:rPr lang="ru-RU" sz="2000" b="1" dirty="0" err="1"/>
              <a:t>rhodon</a:t>
            </a:r>
            <a:r>
              <a:rPr lang="ru-RU" sz="2000" b="1" dirty="0"/>
              <a:t> — роза.</a:t>
            </a:r>
          </a:p>
          <a:p>
            <a:r>
              <a:rPr lang="ru-RU" sz="2000" b="1" dirty="0"/>
              <a:t>	Родонит в небольших количествах в природе встречается довольно часто.</a:t>
            </a:r>
          </a:p>
          <a:p>
            <a:r>
              <a:rPr lang="ru-RU" sz="2000" b="1" dirty="0"/>
              <a:t>	В середине XIX в. этот красивый камень широко применялся в русском камнерезном искусстве.</a:t>
            </a:r>
          </a:p>
          <a:p>
            <a:r>
              <a:rPr lang="ru-RU" sz="2000" b="1" dirty="0"/>
              <a:t>	 Из него изготовляли торшеры с канделябрами, обелиски, роскошные вазы и чаши, которые хранятся в Государственном Эрмитаже.</a:t>
            </a:r>
          </a:p>
          <a:p>
            <a:r>
              <a:rPr lang="ru-RU" sz="2000" b="1" dirty="0"/>
              <a:t>	Родонит использовался при отделке колонн станции Маяковская </a:t>
            </a:r>
            <a:r>
              <a:rPr lang="ru-RU" sz="2000" b="1" dirty="0" smtClean="0"/>
              <a:t>Московского </a:t>
            </a:r>
            <a:r>
              <a:rPr lang="ru-RU" sz="2000" b="1" dirty="0"/>
              <a:t>метро.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24744"/>
            <a:ext cx="15188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861048"/>
            <a:ext cx="1728192" cy="11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5013176"/>
            <a:ext cx="1296144" cy="12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5013176"/>
            <a:ext cx="1368152" cy="126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5760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Жадеит</a:t>
            </a:r>
          </a:p>
          <a:p>
            <a:r>
              <a:rPr lang="ru-RU" b="1" dirty="0" smtClean="0"/>
              <a:t> </a:t>
            </a:r>
            <a:r>
              <a:rPr lang="ru-RU" sz="2000" b="1" dirty="0"/>
              <a:t>— минерал, похожий на нефрит, но имеющий другой состав.</a:t>
            </a:r>
          </a:p>
          <a:p>
            <a:r>
              <a:rPr lang="ru-RU" sz="2000" b="1" dirty="0"/>
              <a:t>	Жадеит благодаря своей прекрасной окраске и текстуре широко используется для изготовления колец, брошей, кулонов, бус, т.п., причем высококачественные просвечивающие зеленые камни ценятся очень дорого.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96752"/>
            <a:ext cx="1656183" cy="18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3861048"/>
            <a:ext cx="1944216" cy="145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mirkamnya.com.ua/atlas/jadeit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861048"/>
            <a:ext cx="1584176" cy="1584176"/>
          </a:xfrm>
          <a:prstGeom prst="rect">
            <a:avLst/>
          </a:prstGeom>
          <a:noFill/>
        </p:spPr>
      </p:pic>
      <p:pic>
        <p:nvPicPr>
          <p:cNvPr id="17414" name="Picture 6" descr="http://mirkamnya.com.ua/atlas/jadeit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3861048"/>
            <a:ext cx="1800200" cy="150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Амазонит</a:t>
            </a:r>
          </a:p>
          <a:p>
            <a:r>
              <a:rPr lang="ru-RU" b="1" dirty="0" smtClean="0"/>
              <a:t> </a:t>
            </a:r>
            <a:r>
              <a:rPr lang="ru-RU" sz="2000" b="1" dirty="0"/>
              <a:t>- это камень синевато-серого цвета является символом красоты и независимости. Название "амазонит" произошло от реки Амазонки.</a:t>
            </a:r>
          </a:p>
          <a:p>
            <a:r>
              <a:rPr lang="ru-RU" sz="2000" b="1" dirty="0"/>
              <a:t>	Амазонит используют в качестве недорогого поделочного камня для изготовления украшений, художественных поделок, в инкрустациях.</a:t>
            </a:r>
          </a:p>
          <a:p>
            <a:r>
              <a:rPr lang="ru-RU" sz="2000" b="1" dirty="0"/>
              <a:t>	Сам амазонит, хотя и не считается драгоценным, очень красив, порой отсвечивает алмазным блеском и нередко встречается в виде различных </a:t>
            </a:r>
            <a:r>
              <a:rPr lang="ru-RU" sz="2000" b="1" dirty="0" smtClean="0"/>
              <a:t> недорогих </a:t>
            </a:r>
            <a:r>
              <a:rPr lang="ru-RU" sz="2000" b="1" dirty="0"/>
              <a:t>поделок и украшений.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268761"/>
            <a:ext cx="1728192" cy="198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149080"/>
            <a:ext cx="1872208" cy="12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4581128"/>
            <a:ext cx="1224136" cy="13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4653136"/>
            <a:ext cx="1944216" cy="12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2295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  <a:t>Презентацию выполнила:</a:t>
            </a:r>
            <a:b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  <a:t>Юдина Н.Н.</a:t>
            </a:r>
            <a:b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  <a:t> ГБОУ НОШ № 992</a:t>
            </a:r>
            <a:endParaRPr lang="ru-RU" b="1" dirty="0">
              <a:solidFill>
                <a:schemeClr val="accent6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лудрагоценные камн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4005064"/>
            <a:ext cx="4608512" cy="1789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980728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В мире много интересного,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Нам порою неизвестного.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Миру знаний нет предела.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Так скорей, друзья, за дело!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Будьте все внимательны,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Активны и старательны.</a:t>
            </a:r>
            <a:endParaRPr lang="ru-RU" sz="28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56792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сережках у мамы огнем он горит.</a:t>
            </a:r>
            <a:br>
              <a:rPr lang="ru-RU" sz="2000" b="1" dirty="0" smtClean="0"/>
            </a:br>
            <a:r>
              <a:rPr lang="ru-RU" sz="2000" b="1" dirty="0" smtClean="0"/>
              <a:t>В пыли на дороге ненужным лежит.</a:t>
            </a:r>
            <a:br>
              <a:rPr lang="ru-RU" sz="2000" b="1" dirty="0" smtClean="0"/>
            </a:br>
            <a:r>
              <a:rPr lang="ru-RU" sz="2000" b="1" dirty="0" smtClean="0"/>
              <a:t>Меняет он форму, меняет он цвет,</a:t>
            </a:r>
            <a:br>
              <a:rPr lang="ru-RU" sz="2000" b="1" dirty="0" smtClean="0"/>
            </a:br>
            <a:r>
              <a:rPr lang="ru-RU" sz="2000" b="1" dirty="0" smtClean="0"/>
              <a:t>А в стройке годится на тысячу лет.</a:t>
            </a:r>
            <a:br>
              <a:rPr lang="ru-RU" sz="2000" b="1" dirty="0" smtClean="0"/>
            </a:br>
            <a:r>
              <a:rPr lang="ru-RU" sz="2000" b="1" dirty="0" smtClean="0"/>
              <a:t>Он может быть мелкий —в ладошке лежать.</a:t>
            </a:r>
            <a:br>
              <a:rPr lang="ru-RU" sz="2000" b="1" dirty="0" smtClean="0"/>
            </a:br>
            <a:r>
              <a:rPr lang="ru-RU" sz="2000" b="1" dirty="0" smtClean="0"/>
              <a:t>Тяжелый, большой - одному не поднять.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65313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Камень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7667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8" descr="http://content.foto.mail.ru/inbox/lina52/2859/h-29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861048"/>
            <a:ext cx="2952328" cy="217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rgbClr val="003300"/>
                  </a:solidFill>
                </a:ln>
              </a:rPr>
              <a:t>	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это часть неживой природы.</a:t>
            </a:r>
          </a:p>
          <a:p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Некоторые камни появились в результате того, что в морях и океанах оседали на дно остатки разных организмов, со временем превращаясь в камень. Этот камень носит название-известняк.</a:t>
            </a:r>
          </a:p>
          <a:p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школе мы  пользуемся известняком – это мел.</a:t>
            </a:r>
          </a:p>
          <a:p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Большинство камней рождаются в глубинах Земли и вместе с раскаленным внутренним веществом Земли магмой выносятся на поверхность во время извержения вулкана.</a:t>
            </a:r>
          </a:p>
          <a:p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Мы говорим «камни», а в науке различаются минералы и горные породы.</a:t>
            </a:r>
            <a:r>
              <a:rPr lang="ru-RU" sz="2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Минералы </a:t>
            </a:r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это природные вещества, имеющие однородный состав, а </a:t>
            </a:r>
            <a:r>
              <a:rPr lang="ru-RU" sz="2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горные породы </a:t>
            </a:r>
            <a:r>
              <a:rPr lang="ru-RU" sz="200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это соединения нескольких минералов.</a:t>
            </a:r>
            <a:endParaRPr lang="ru-RU" sz="2000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content.foto.mail.ru/inbox/lina52/2859/h-28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4725144"/>
            <a:ext cx="1368152" cy="1089961"/>
          </a:xfrm>
          <a:prstGeom prst="rect">
            <a:avLst/>
          </a:prstGeom>
          <a:noFill/>
        </p:spPr>
      </p:pic>
      <p:pic>
        <p:nvPicPr>
          <p:cNvPr id="11" name="Picture 12" descr="http://content.foto.mail.ru/inbox/lina52/2859/h-28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6471" y="4768349"/>
            <a:ext cx="1563601" cy="1094521"/>
          </a:xfrm>
          <a:prstGeom prst="rect">
            <a:avLst/>
          </a:prstGeom>
          <a:noFill/>
        </p:spPr>
      </p:pic>
      <p:pic>
        <p:nvPicPr>
          <p:cNvPr id="12" name="Picture 10" descr="http://content.foto.mail.ru/inbox/lina52/2859/h-28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330194" y="4695142"/>
            <a:ext cx="102011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Одни камни помогают нам в строительстве зданий,  мостов,  другие используются при изготовлении  памятников,  для украшения станций метро...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А еще есть драгоценные камни и полудрагоценные.  На Руси из них изготавливали украшения, шкатулки, фигурки, сувениры.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Фото компании Минералов стран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95836" y="3573016"/>
            <a:ext cx="2952328" cy="236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://img0.liveinternet.ru/images/attach/c/8/101/882/101882594_large_5170146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149080"/>
            <a:ext cx="1592611" cy="1803927"/>
          </a:xfrm>
          <a:prstGeom prst="rect">
            <a:avLst/>
          </a:prstGeom>
          <a:noFill/>
        </p:spPr>
      </p:pic>
      <p:pic>
        <p:nvPicPr>
          <p:cNvPr id="4" name="Picture 32" descr="http://img0.liveinternet.ru/images/attach/c/8/101/882/101882598_large_5171120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7885" y="1844824"/>
            <a:ext cx="2088231" cy="1717787"/>
          </a:xfrm>
          <a:prstGeom prst="rect">
            <a:avLst/>
          </a:prstGeom>
          <a:noFill/>
        </p:spPr>
      </p:pic>
      <p:pic>
        <p:nvPicPr>
          <p:cNvPr id="39954" name="Picture 18" descr="http://img0.liveinternet.ru/images/attach/c/8/101/882/101882600_large_5171567_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4149080"/>
            <a:ext cx="1539325" cy="1897056"/>
          </a:xfrm>
          <a:prstGeom prst="rect">
            <a:avLst/>
          </a:prstGeom>
          <a:noFill/>
        </p:spPr>
      </p:pic>
      <p:pic>
        <p:nvPicPr>
          <p:cNvPr id="39956" name="Picture 20" descr="http://img1.liveinternet.ru/images/attach/c/8/101/882/101882605_large_5172812_origin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1484784"/>
            <a:ext cx="1584176" cy="2062085"/>
          </a:xfrm>
          <a:prstGeom prst="rect">
            <a:avLst/>
          </a:prstGeom>
          <a:noFill/>
        </p:spPr>
      </p:pic>
      <p:pic>
        <p:nvPicPr>
          <p:cNvPr id="39958" name="Picture 22" descr="http://img0.liveinternet.ru/images/attach/c/8/101/882/101882608_large_5173566_origina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4077072"/>
            <a:ext cx="1728192" cy="1957870"/>
          </a:xfrm>
          <a:prstGeom prst="rect">
            <a:avLst/>
          </a:prstGeom>
          <a:noFill/>
        </p:spPr>
      </p:pic>
      <p:pic>
        <p:nvPicPr>
          <p:cNvPr id="3" name="Picture 34" descr="http://img0.liveinternet.ru/images/attach/c/8/101/882/101882614_large_5175013_origina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1628800"/>
            <a:ext cx="1512168" cy="19831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15616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Статуэтки из камней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Букет первоцвет коралловый в вазе гжель, Камень коралл ,нефри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11860" y="2348880"/>
            <a:ext cx="2520280" cy="2520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Деревья из камней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6" name="Picture 6" descr="Мандариновое дерево-28 мандарин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077072"/>
            <a:ext cx="1944216" cy="1944216"/>
          </a:xfrm>
          <a:prstGeom prst="rect">
            <a:avLst/>
          </a:prstGeom>
          <a:noFill/>
        </p:spPr>
      </p:pic>
      <p:pic>
        <p:nvPicPr>
          <p:cNvPr id="40978" name="Picture 18" descr="Бонсай &quot;Маленький&quot;  Лилии камень змеевик,мрамо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628800"/>
            <a:ext cx="2016224" cy="2016224"/>
          </a:xfrm>
          <a:prstGeom prst="rect">
            <a:avLst/>
          </a:prstGeom>
          <a:noFill/>
        </p:spPr>
      </p:pic>
      <p:pic>
        <p:nvPicPr>
          <p:cNvPr id="40980" name="Picture 20" descr="Бонсай &quot;Виноградная лоза&quot; Камень змеевик,флюори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1772816"/>
            <a:ext cx="1944216" cy="1944216"/>
          </a:xfrm>
          <a:prstGeom prst="rect">
            <a:avLst/>
          </a:prstGeom>
          <a:noFill/>
        </p:spPr>
      </p:pic>
      <p:pic>
        <p:nvPicPr>
          <p:cNvPr id="40986" name="Picture 26" descr="Бонcай &quot;Большой&quot; Камень змеевик,мрамор,флюорит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414908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Шкатулки из камней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986" name="Picture 2" descr="Сувенирная продукция - шкатулки каменные - Красноярс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916832"/>
            <a:ext cx="2016225" cy="1609878"/>
          </a:xfrm>
          <a:prstGeom prst="rect">
            <a:avLst/>
          </a:prstGeom>
          <a:noFill/>
        </p:spPr>
      </p:pic>
      <p:pic>
        <p:nvPicPr>
          <p:cNvPr id="41988" name="Picture 4" descr="Шкатулка в подарок, Красноярс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149080"/>
            <a:ext cx="1961699" cy="1566340"/>
          </a:xfrm>
          <a:prstGeom prst="rect">
            <a:avLst/>
          </a:prstGeom>
          <a:noFill/>
        </p:spPr>
      </p:pic>
      <p:pic>
        <p:nvPicPr>
          <p:cNvPr id="41990" name="Picture 6" descr="Где хранить украшения - в каменных шкатулка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45886" y="1844824"/>
            <a:ext cx="2052228" cy="1638625"/>
          </a:xfrm>
          <a:prstGeom prst="rect">
            <a:avLst/>
          </a:prstGeom>
          <a:noFill/>
        </p:spPr>
      </p:pic>
      <p:pic>
        <p:nvPicPr>
          <p:cNvPr id="41992" name="Picture 8" descr="Оригинальная шкатулка из камня - купить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149080"/>
            <a:ext cx="2016224" cy="1609878"/>
          </a:xfrm>
          <a:prstGeom prst="rect">
            <a:avLst/>
          </a:prstGeom>
          <a:noFill/>
        </p:spPr>
      </p:pic>
      <p:pic>
        <p:nvPicPr>
          <p:cNvPr id="41994" name="Picture 10" descr="Подарок сестре - шкатулка из камня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1920156"/>
            <a:ext cx="2016224" cy="1609877"/>
          </a:xfrm>
          <a:prstGeom prst="rect">
            <a:avLst/>
          </a:prstGeom>
          <a:noFill/>
        </p:spPr>
      </p:pic>
      <p:pic>
        <p:nvPicPr>
          <p:cNvPr id="41996" name="Picture 12" descr="Подарок маме - шкатулка из камня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4221088"/>
            <a:ext cx="1907865" cy="152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47667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Оникс</a:t>
            </a:r>
            <a:r>
              <a:rPr lang="ru-RU" sz="3200" b="1" dirty="0"/>
              <a:t>	</a:t>
            </a:r>
          </a:p>
          <a:p>
            <a:r>
              <a:rPr lang="ru-RU" b="1" dirty="0"/>
              <a:t>	</a:t>
            </a:r>
            <a:r>
              <a:rPr lang="ru-RU" sz="2000" b="1" dirty="0"/>
              <a:t>Название своё (от греч. </a:t>
            </a:r>
            <a:r>
              <a:rPr lang="en-US" sz="2000" b="1" dirty="0"/>
              <a:t>«</a:t>
            </a:r>
            <a:r>
              <a:rPr lang="en-US" sz="2000" b="1" dirty="0" err="1"/>
              <a:t>ónyx</a:t>
            </a:r>
            <a:r>
              <a:rPr lang="en-US" sz="2000" b="1" dirty="0"/>
              <a:t>» - </a:t>
            </a:r>
            <a:r>
              <a:rPr lang="ru-RU" sz="2000" b="1" dirty="0"/>
              <a:t>ноготь) камень получил из-за цвета светлого мраморного оникса, напоминающего цвет ногтя. Все ониксы широко используются как поделочные камни. </a:t>
            </a:r>
          </a:p>
          <a:p>
            <a:r>
              <a:rPr lang="ru-RU" sz="2000" b="1" dirty="0"/>
              <a:t>	 Применяется также как материал для мозаичных и облицовочных работ.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80728"/>
            <a:ext cx="1584176" cy="20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3789040"/>
            <a:ext cx="1466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933056"/>
            <a:ext cx="1584176" cy="1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645024"/>
            <a:ext cx="2160240" cy="11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5085185"/>
            <a:ext cx="2160240" cy="101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688</TotalTime>
  <Words>153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Полезные ископаемые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Презентацию выполнила: Юдина Н.Н.  ГБОУ НОШ № 992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ископаемые</dc:title>
  <dc:creator>YudinaNN</dc:creator>
  <cp:lastModifiedBy>YudinaNN</cp:lastModifiedBy>
  <cp:revision>117</cp:revision>
  <dcterms:created xsi:type="dcterms:W3CDTF">2013-11-29T05:47:45Z</dcterms:created>
  <dcterms:modified xsi:type="dcterms:W3CDTF">2014-04-21T08:28:15Z</dcterms:modified>
</cp:coreProperties>
</file>