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328" r:id="rId6"/>
    <p:sldId id="261" r:id="rId7"/>
    <p:sldId id="329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330" r:id="rId16"/>
    <p:sldId id="273" r:id="rId17"/>
    <p:sldId id="274" r:id="rId18"/>
    <p:sldId id="275" r:id="rId19"/>
    <p:sldId id="331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332" r:id="rId30"/>
    <p:sldId id="287" r:id="rId31"/>
    <p:sldId id="288" r:id="rId32"/>
    <p:sldId id="289" r:id="rId33"/>
    <p:sldId id="333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34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35" r:id="rId72"/>
    <p:sldId id="336" r:id="rId73"/>
    <p:sldId id="337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16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43585-7449-4ACC-9FED-DF259ABAB472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7D7A7-4F9E-4B12-920F-B55CD245E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9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6D6C-3B9D-4B7B-BBC1-5DD3D02DE45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B1-1028-4676-89FB-FC06A6C3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6D6C-3B9D-4B7B-BBC1-5DD3D02DE45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B1-1028-4676-89FB-FC06A6C3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6D6C-3B9D-4B7B-BBC1-5DD3D02DE45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B1-1028-4676-89FB-FC06A6C3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6D6C-3B9D-4B7B-BBC1-5DD3D02DE45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B1-1028-4676-89FB-FC06A6C3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6D6C-3B9D-4B7B-BBC1-5DD3D02DE45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B1-1028-4676-89FB-FC06A6C3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6D6C-3B9D-4B7B-BBC1-5DD3D02DE45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B1-1028-4676-89FB-FC06A6C3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6D6C-3B9D-4B7B-BBC1-5DD3D02DE45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B1-1028-4676-89FB-FC06A6C3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6D6C-3B9D-4B7B-BBC1-5DD3D02DE45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B1-1028-4676-89FB-FC06A6C3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6D6C-3B9D-4B7B-BBC1-5DD3D02DE45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B1-1028-4676-89FB-FC06A6C3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6D6C-3B9D-4B7B-BBC1-5DD3D02DE45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B1-1028-4676-89FB-FC06A6C3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6D6C-3B9D-4B7B-BBC1-5DD3D02DE45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B1-1028-4676-89FB-FC06A6C3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6D6C-3B9D-4B7B-BBC1-5DD3D02DE45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E73B1-1028-4676-89FB-FC06A6C3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17.xml"/><Relationship Id="rId18" Type="http://schemas.openxmlformats.org/officeDocument/2006/relationships/slide" Target="slide39.xml"/><Relationship Id="rId26" Type="http://schemas.openxmlformats.org/officeDocument/2006/relationships/slide" Target="slide21.xml"/><Relationship Id="rId3" Type="http://schemas.openxmlformats.org/officeDocument/2006/relationships/slide" Target="slide15.xml"/><Relationship Id="rId21" Type="http://schemas.openxmlformats.org/officeDocument/2006/relationships/slide" Target="slide19.xml"/><Relationship Id="rId7" Type="http://schemas.openxmlformats.org/officeDocument/2006/relationships/slide" Target="slide33.xml"/><Relationship Id="rId12" Type="http://schemas.openxmlformats.org/officeDocument/2006/relationships/slide" Target="slide7.xml"/><Relationship Id="rId17" Type="http://schemas.openxmlformats.org/officeDocument/2006/relationships/slide" Target="slide29.xml"/><Relationship Id="rId25" Type="http://schemas.openxmlformats.org/officeDocument/2006/relationships/slide" Target="slide11.xml"/><Relationship Id="rId2" Type="http://schemas.openxmlformats.org/officeDocument/2006/relationships/slide" Target="slide3.xml"/><Relationship Id="rId16" Type="http://schemas.openxmlformats.org/officeDocument/2006/relationships/slide" Target="slide47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45.xml"/><Relationship Id="rId24" Type="http://schemas.openxmlformats.org/officeDocument/2006/relationships/slide" Target="slide51.xml"/><Relationship Id="rId5" Type="http://schemas.openxmlformats.org/officeDocument/2006/relationships/slide" Target="slide13.xml"/><Relationship Id="rId15" Type="http://schemas.openxmlformats.org/officeDocument/2006/relationships/slide" Target="slide37.xml"/><Relationship Id="rId23" Type="http://schemas.openxmlformats.org/officeDocument/2006/relationships/slide" Target="slide41.xml"/><Relationship Id="rId10" Type="http://schemas.openxmlformats.org/officeDocument/2006/relationships/slide" Target="slide25.xml"/><Relationship Id="rId19" Type="http://schemas.openxmlformats.org/officeDocument/2006/relationships/slide" Target="slide49.xml"/><Relationship Id="rId4" Type="http://schemas.openxmlformats.org/officeDocument/2006/relationships/slide" Target="slide5.xml"/><Relationship Id="rId9" Type="http://schemas.openxmlformats.org/officeDocument/2006/relationships/slide" Target="slide35.xml"/><Relationship Id="rId14" Type="http://schemas.openxmlformats.org/officeDocument/2006/relationships/slide" Target="slide27.xml"/><Relationship Id="rId22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6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Интеллектуальная </a:t>
            </a:r>
            <a:r>
              <a:rPr lang="ru-RU" dirty="0" smtClean="0"/>
              <a:t>игра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«Веселая переменка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57290" y="5229200"/>
            <a:ext cx="7319166" cy="1171624"/>
          </a:xfrm>
        </p:spPr>
        <p:txBody>
          <a:bodyPr>
            <a:normAutofit/>
          </a:bodyPr>
          <a:lstStyle/>
          <a:p>
            <a:pPr algn="r"/>
            <a:r>
              <a:rPr lang="ru-RU" sz="1800" dirty="0"/>
              <a:t> </a:t>
            </a:r>
            <a:r>
              <a:rPr lang="ru-RU" sz="1800" dirty="0" smtClean="0"/>
              <a:t>Презентацию подготовила:</a:t>
            </a:r>
          </a:p>
          <a:p>
            <a:pPr algn="r"/>
            <a:r>
              <a:rPr lang="ru-RU" sz="1800" dirty="0" smtClean="0"/>
              <a:t> Селькова М.А. воспитатель ГПД </a:t>
            </a:r>
          </a:p>
          <a:p>
            <a:pPr algn="r"/>
            <a:r>
              <a:rPr lang="ru-RU" sz="1800" dirty="0" smtClean="0"/>
              <a:t>МОУ СОШ с. </a:t>
            </a:r>
            <a:r>
              <a:rPr lang="ru-RU" sz="1800" dirty="0" smtClean="0"/>
              <a:t>Визинга Республики Коми. </a:t>
            </a:r>
            <a:r>
              <a:rPr lang="ru-RU" sz="1800" dirty="0" smtClean="0"/>
              <a:t>2014 г.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/>
          <a:lstStyle/>
          <a:p>
            <a:r>
              <a:rPr lang="ru-RU" dirty="0"/>
              <a:t>Лучше размешивать ложкой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 какое дерево садится ворона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 </a:t>
            </a:r>
            <a:r>
              <a:rPr lang="ru-RU" dirty="0"/>
              <a:t>время дождя?</a:t>
            </a:r>
          </a:p>
        </p:txBody>
      </p:sp>
      <p:sp>
        <p:nvSpPr>
          <p:cNvPr id="3" name="TextBox 2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143000"/>
          </a:xfrm>
        </p:spPr>
        <p:txBody>
          <a:bodyPr/>
          <a:lstStyle/>
          <a:p>
            <a:r>
              <a:rPr lang="ru-RU" dirty="0" smtClean="0"/>
              <a:t>На мокрое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315436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Над рекой летели птицы: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dirty="0" smtClean="0"/>
            </a:br>
            <a:r>
              <a:rPr lang="ru-RU" dirty="0" smtClean="0"/>
              <a:t>Голубь, щука, две синицы,</a:t>
            </a:r>
            <a:br>
              <a:rPr lang="ru-RU" dirty="0" smtClean="0"/>
            </a:br>
            <a:r>
              <a:rPr lang="ru-RU" dirty="0" smtClean="0"/>
              <a:t>Два стрижа и пять лещей. </a:t>
            </a:r>
            <a:br>
              <a:rPr lang="ru-RU" dirty="0" smtClean="0"/>
            </a:br>
            <a:r>
              <a:rPr lang="ru-RU" dirty="0" smtClean="0"/>
              <a:t>    Сколько птиц ответь скорей? </a:t>
            </a:r>
            <a:endParaRPr lang="ru-RU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2204864"/>
            <a:ext cx="8229600" cy="22259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города А в город Б самолет летит 80 минут, а обратно, </a:t>
            </a:r>
            <a:br>
              <a:rPr lang="ru-RU" dirty="0" smtClean="0"/>
            </a:br>
            <a:r>
              <a:rPr lang="ru-RU" dirty="0" smtClean="0"/>
              <a:t>из Б в А – 1 час 20 минут. Почему?</a:t>
            </a:r>
            <a:endParaRPr lang="ru-RU" dirty="0"/>
          </a:p>
        </p:txBody>
      </p:sp>
      <p:sp>
        <p:nvSpPr>
          <p:cNvPr id="3" name="TextBox 2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80 минут = 1 час 20 минут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Сколько концов у четырех палок?</a:t>
            </a:r>
            <a:br>
              <a:rPr lang="ru-RU" dirty="0" smtClean="0"/>
            </a:br>
            <a:r>
              <a:rPr lang="ru-RU" dirty="0" smtClean="0"/>
              <a:t>А у двух с половиной?</a:t>
            </a:r>
            <a:endParaRPr lang="ru-RU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</a:t>
            </a:r>
            <a:br>
              <a:rPr lang="ru-RU" dirty="0" smtClean="0"/>
            </a:b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3011486"/>
          </a:xfrm>
        </p:spPr>
        <p:txBody>
          <a:bodyPr>
            <a:normAutofit/>
          </a:bodyPr>
          <a:lstStyle/>
          <a:p>
            <a:r>
              <a:rPr lang="ru-RU" dirty="0" smtClean="0"/>
              <a:t>Сколько минут варятся пять сарделек, если две варятся шесть минут?</a:t>
            </a:r>
            <a:endParaRPr lang="ru-RU" dirty="0"/>
          </a:p>
        </p:txBody>
      </p:sp>
      <p:sp>
        <p:nvSpPr>
          <p:cNvPr id="3" name="TextBox 2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825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Выберите  вопрос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229600" cy="432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1600" spc="-50" baseline="0" dirty="0" smtClean="0">
                          <a:solidFill>
                            <a:schemeClr val="tx1"/>
                          </a:solidFill>
                        </a:rPr>
                        <a:t>Станция 1 Юмористическая</a:t>
                      </a:r>
                      <a:endParaRPr lang="ru-RU" sz="1600" spc="-5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pc="-50" baseline="0" dirty="0" smtClean="0">
                          <a:solidFill>
                            <a:schemeClr val="tx1"/>
                          </a:solidFill>
                        </a:rPr>
                        <a:t>Станция 2 </a:t>
                      </a:r>
                      <a:r>
                        <a:rPr lang="ru-RU" sz="1600" kern="1200" spc="-50" baseline="0" dirty="0" smtClean="0">
                          <a:solidFill>
                            <a:schemeClr val="tx1"/>
                          </a:solidFill>
                        </a:rPr>
                        <a:t>Математическая</a:t>
                      </a:r>
                      <a:endParaRPr lang="ru-RU" sz="1600" spc="-5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spc="-50" baseline="0" dirty="0" smtClean="0">
                          <a:solidFill>
                            <a:schemeClr val="tx1"/>
                          </a:solidFill>
                        </a:rPr>
                        <a:t>Станция 3 Сказочная</a:t>
                      </a:r>
                      <a:endParaRPr lang="ru-RU" sz="1600" spc="-5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spc="-50" baseline="0" dirty="0" smtClean="0">
                          <a:solidFill>
                            <a:schemeClr val="tx1"/>
                          </a:solidFill>
                        </a:rPr>
                        <a:t>Станция 4 Литературная</a:t>
                      </a:r>
                      <a:endParaRPr lang="ru-RU" sz="1600" b="1" kern="1200" spc="-5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spc="-50" baseline="0" dirty="0" smtClean="0">
                          <a:solidFill>
                            <a:schemeClr val="tx1"/>
                          </a:solidFill>
                        </a:rPr>
                        <a:t>Станция 5 Экологическая</a:t>
                      </a:r>
                      <a:endParaRPr lang="ru-RU" sz="1600" b="1" kern="1200" spc="-5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>
            <a:hlinkClick r:id="" action="ppaction://noaction" highlightClick="1"/>
          </p:cNvPr>
          <p:cNvSpPr txBox="1"/>
          <p:nvPr/>
        </p:nvSpPr>
        <p:spPr>
          <a:xfrm>
            <a:off x="785786" y="228599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2" action="ppaction://hlinksldjump"/>
              </a:rPr>
              <a:t>Вопрос 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28860" y="300037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3" action="ppaction://hlinksldjump"/>
              </a:rPr>
              <a:t>Вопрос 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00037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4" action="ppaction://hlinksldjump"/>
              </a:rPr>
              <a:t>Вопрос 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28860" y="228599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5" action="ppaction://hlinksldjump"/>
              </a:rPr>
              <a:t>Вопрос 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228599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6" action="ppaction://hlinksldjump"/>
              </a:rPr>
              <a:t>Вопрос 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8" y="228599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7" action="ppaction://hlinksldjump"/>
              </a:rPr>
              <a:t>Вопрос 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58082" y="228599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8" action="ppaction://hlinksldjump"/>
              </a:rPr>
              <a:t>Вопрос 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300037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9" action="ppaction://hlinksldjump"/>
              </a:rPr>
              <a:t>Вопрос 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71934" y="300037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10" action="ppaction://hlinksldjump"/>
              </a:rPr>
              <a:t>Вопрос 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358082" y="3000372"/>
            <a:ext cx="107157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11" action="ppaction://hlinksldjump"/>
              </a:rPr>
              <a:t>Вопрос 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85786" y="371475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12" action="ppaction://hlinksldjump"/>
              </a:rPr>
              <a:t>Вопрос 3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428860" y="371475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13" action="ppaction://hlinksldjump"/>
              </a:rPr>
              <a:t>Вопрос 3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71934" y="371475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14" action="ppaction://hlinksldjump"/>
              </a:rPr>
              <a:t>Вопрос 3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8" y="371475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15" action="ppaction://hlinksldjump"/>
              </a:rPr>
              <a:t>Вопрос 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358082" y="371475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16" action="ppaction://hlinksldjump"/>
              </a:rPr>
              <a:t>Вопрос 3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071934" y="442913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17" action="ppaction://hlinksldjump"/>
              </a:rPr>
              <a:t>Вопрос 4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715008" y="442913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18" action="ppaction://hlinksldjump"/>
              </a:rPr>
              <a:t>Вопрос 4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358082" y="442913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19" action="ppaction://hlinksldjump"/>
              </a:rPr>
              <a:t>Вопрос 4</a:t>
            </a:r>
            <a:endParaRPr lang="ru-RU" dirty="0"/>
          </a:p>
        </p:txBody>
      </p:sp>
      <p:sp>
        <p:nvSpPr>
          <p:cNvPr id="23" name="TextBox 22">
            <a:hlinkClick r:id="rId20" action="ppaction://hlinksldjump"/>
          </p:cNvPr>
          <p:cNvSpPr txBox="1"/>
          <p:nvPr/>
        </p:nvSpPr>
        <p:spPr>
          <a:xfrm>
            <a:off x="785786" y="442913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20" action="ppaction://hlinksldjump"/>
              </a:rPr>
              <a:t>Вопрос 4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428860" y="442913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21" action="ppaction://hlinksldjump"/>
              </a:rPr>
              <a:t>Вопрос 4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071934" y="514351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22" action="ppaction://hlinksldjump"/>
              </a:rPr>
              <a:t>Вопрос 5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715008" y="514351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23" action="ppaction://hlinksldjump"/>
              </a:rPr>
              <a:t>Вопрос 5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358082" y="514351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24" action="ppaction://hlinksldjump"/>
              </a:rPr>
              <a:t>Вопрос 5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85786" y="514351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25" action="ppaction://hlinksldjump"/>
              </a:rPr>
              <a:t>Вопрос 5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428860" y="5143512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26" action="ppaction://hlinksldjump"/>
              </a:rPr>
              <a:t>Вопрос 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/>
          <a:lstStyle/>
          <a:p>
            <a:r>
              <a:rPr lang="ru-RU" dirty="0" smtClean="0"/>
              <a:t>6 минут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Когда человек может мчаться со скоростью гоночного автомобиля? </a:t>
            </a:r>
            <a:endParaRPr lang="ru-RU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r>
              <a:rPr lang="ru-RU" dirty="0" smtClean="0"/>
              <a:t>Когда он в гоночном автомобиле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2154230"/>
          </a:xfrm>
        </p:spPr>
        <p:txBody>
          <a:bodyPr>
            <a:normAutofit/>
          </a:bodyPr>
          <a:lstStyle/>
          <a:p>
            <a:r>
              <a:rPr lang="ru-RU" dirty="0" smtClean="0"/>
              <a:t>Кто из героев русской народной сказки был хлебобулочным изделием?</a:t>
            </a:r>
            <a:endParaRPr lang="ru-RU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r>
              <a:rPr lang="ru-RU" dirty="0" smtClean="0"/>
              <a:t>Колобок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208279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Герои какой литературной сказки были сельскохозяйственными продуктами? </a:t>
            </a:r>
            <a:endParaRPr lang="ru-RU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Джанни Родари   </a:t>
            </a:r>
            <a:br>
              <a:rPr lang="ru-RU" dirty="0" smtClean="0"/>
            </a:br>
            <a:r>
              <a:rPr lang="ru-RU" dirty="0" smtClean="0"/>
              <a:t>«Приключения Чиполлино»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208279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Кто из сказочных героев появился на свет благодаря истреблению деревьев? </a:t>
            </a:r>
            <a:endParaRPr lang="ru-RU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Буратино из сказки Алексея Толстого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3225800"/>
          </a:xfrm>
        </p:spPr>
        <p:txBody>
          <a:bodyPr>
            <a:normAutofit/>
          </a:bodyPr>
          <a:lstStyle/>
          <a:p>
            <a:r>
              <a:rPr lang="ru-RU" dirty="0" smtClean="0"/>
              <a:t>Какое домашнее животное, точнее сказать птица, однажды принесла хозяевам изделие из драгоценного металла?</a:t>
            </a:r>
            <a:endParaRPr lang="ru-RU" dirty="0"/>
          </a:p>
        </p:txBody>
      </p:sp>
      <p:sp>
        <p:nvSpPr>
          <p:cNvPr id="3" name="TextBox 2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стоит между окном и дверью?</a:t>
            </a:r>
          </a:p>
        </p:txBody>
      </p:sp>
      <p:sp>
        <p:nvSpPr>
          <p:cNvPr id="3" name="TextBox 2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/>
          <a:lstStyle/>
          <a:p>
            <a:r>
              <a:rPr lang="ru-RU" dirty="0" smtClean="0"/>
              <a:t>Курочка Ряба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Какая русская народная сказка прославляет лентяев?</a:t>
            </a:r>
            <a:endParaRPr lang="ru-RU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r>
              <a:rPr lang="ru-RU" dirty="0" smtClean="0"/>
              <a:t>По щучьему велению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4083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«И к нам вошел какой-то дяденька.   Я как на него взглянул, так сразу понял, что в Кремль я не пойду. </a:t>
            </a:r>
            <a:br>
              <a:rPr lang="ru-RU" dirty="0" smtClean="0"/>
            </a:br>
            <a:r>
              <a:rPr lang="ru-RU" dirty="0" smtClean="0"/>
              <a:t>На голове у этого дяденьки была шляпа, а на этой шляпе наша каша»</a:t>
            </a:r>
            <a:endParaRPr lang="ru-RU" dirty="0"/>
          </a:p>
        </p:txBody>
      </p:sp>
      <p:sp>
        <p:nvSpPr>
          <p:cNvPr id="3" name="TextBox 2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Виктор Драгунский</a:t>
            </a:r>
            <a:br>
              <a:rPr lang="ru-RU" dirty="0" smtClean="0"/>
            </a:br>
            <a:r>
              <a:rPr lang="ru-RU" dirty="0" smtClean="0"/>
              <a:t>«Тайное всегда становится явным»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2797172"/>
          </a:xfrm>
        </p:spPr>
        <p:txBody>
          <a:bodyPr>
            <a:normAutofit/>
          </a:bodyPr>
          <a:lstStyle/>
          <a:p>
            <a:r>
              <a:rPr lang="ru-RU" dirty="0" smtClean="0"/>
              <a:t>«Вдруг шляпа поползла прямо к Вадику. Он как закричит «ай!» - и прыг на диван»</a:t>
            </a:r>
            <a:endParaRPr lang="ru-RU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Николай Носов </a:t>
            </a:r>
            <a:br>
              <a:rPr lang="ru-RU" dirty="0" smtClean="0"/>
            </a:br>
            <a:r>
              <a:rPr lang="ru-RU" dirty="0" smtClean="0"/>
              <a:t>«Живая шляпа»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2940048"/>
          </a:xfrm>
        </p:spPr>
        <p:txBody>
          <a:bodyPr>
            <a:normAutofit/>
          </a:bodyPr>
          <a:lstStyle/>
          <a:p>
            <a:r>
              <a:rPr lang="ru-RU" dirty="0" smtClean="0"/>
              <a:t>«Я остановился на лестнице и внятно сказал: «Никакие не «сыски», никакие не «</a:t>
            </a:r>
            <a:r>
              <a:rPr lang="ru-RU" dirty="0" err="1" smtClean="0"/>
              <a:t>хыхки</a:t>
            </a:r>
            <a:r>
              <a:rPr lang="ru-RU" dirty="0" smtClean="0"/>
              <a:t>», </a:t>
            </a:r>
            <a:br>
              <a:rPr lang="ru-RU" dirty="0" smtClean="0"/>
            </a:br>
            <a:r>
              <a:rPr lang="ru-RU" dirty="0" smtClean="0"/>
              <a:t>а коротко и ясно «</a:t>
            </a:r>
            <a:r>
              <a:rPr lang="ru-RU" dirty="0" err="1" smtClean="0"/>
              <a:t>фыфки</a:t>
            </a:r>
            <a:r>
              <a:rPr lang="ru-RU" dirty="0" smtClean="0"/>
              <a:t>!»</a:t>
            </a:r>
            <a:endParaRPr lang="ru-RU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Виктор Драгунский </a:t>
            </a:r>
            <a:br>
              <a:rPr lang="ru-RU" dirty="0" smtClean="0"/>
            </a:br>
            <a:r>
              <a:rPr lang="ru-RU" dirty="0" smtClean="0"/>
              <a:t>«Заколдованная буква»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294004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«В одном сказочном городе жили коротышки. Коротышками их назвали потому, что они были маленькие»</a:t>
            </a:r>
            <a:endParaRPr lang="ru-RU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Буква «и»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2000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Николай Носов </a:t>
            </a:r>
            <a:br>
              <a:rPr lang="ru-RU" dirty="0" smtClean="0"/>
            </a:br>
            <a:r>
              <a:rPr lang="ru-RU" dirty="0" smtClean="0"/>
              <a:t>«Приключения Незнайки </a:t>
            </a:r>
            <a:br>
              <a:rPr lang="ru-RU" dirty="0" smtClean="0"/>
            </a:br>
            <a:r>
              <a:rPr lang="ru-RU" dirty="0" smtClean="0"/>
              <a:t>и его друзей»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«У одних родителей мальчик был, звали его дядя Федор»</a:t>
            </a:r>
            <a:endParaRPr lang="ru-RU" dirty="0"/>
          </a:p>
        </p:txBody>
      </p:sp>
      <p:sp>
        <p:nvSpPr>
          <p:cNvPr id="3" name="TextBox 2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Эдуард Успенский</a:t>
            </a:r>
            <a:br>
              <a:rPr lang="ru-RU" dirty="0" smtClean="0"/>
            </a:br>
            <a:r>
              <a:rPr lang="ru-RU" dirty="0" smtClean="0"/>
              <a:t>«Дядя Федор, пес и кот»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бывают облака в хорошую погоду? </a:t>
            </a:r>
            <a:endParaRPr lang="ru-RU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/>
          <a:lstStyle/>
          <a:p>
            <a:r>
              <a:rPr lang="ru-RU" dirty="0" smtClean="0"/>
              <a:t>Кучевые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Какая охота разрешается в лесу </a:t>
            </a:r>
            <a:br>
              <a:rPr lang="ru-RU" dirty="0" smtClean="0"/>
            </a:br>
            <a:r>
              <a:rPr lang="ru-RU" dirty="0" smtClean="0"/>
              <a:t>в любое время года? </a:t>
            </a:r>
            <a:endParaRPr lang="ru-RU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/>
          <a:lstStyle/>
          <a:p>
            <a:r>
              <a:rPr lang="ru-RU" dirty="0" smtClean="0"/>
              <a:t>Фотоохота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r>
              <a:rPr lang="ru-RU" dirty="0" smtClean="0"/>
              <a:t>Как правильно собирать грибы?</a:t>
            </a:r>
            <a:endParaRPr lang="ru-RU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r>
              <a:rPr lang="ru-RU" dirty="0" smtClean="0"/>
              <a:t>Срезать ножиком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r>
              <a:rPr lang="ru-RU" dirty="0" smtClean="0"/>
              <a:t>Почему надо беречь шмелей?</a:t>
            </a:r>
            <a:endParaRPr lang="ru-RU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можно приготовить, </a:t>
            </a:r>
            <a:br>
              <a:rPr lang="ru-RU" dirty="0" smtClean="0"/>
            </a:br>
            <a:r>
              <a:rPr lang="ru-RU" dirty="0" smtClean="0"/>
              <a:t>но нельзя съесть?</a:t>
            </a:r>
            <a:endParaRPr lang="ru-RU" dirty="0"/>
          </a:p>
        </p:txBody>
      </p:sp>
      <p:sp>
        <p:nvSpPr>
          <p:cNvPr id="3" name="TextBox 2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/>
          <a:lstStyle/>
          <a:p>
            <a:r>
              <a:rPr lang="ru-RU" dirty="0" smtClean="0"/>
              <a:t>Они опыляют растения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какого хвойного растения </a:t>
            </a:r>
            <a:br>
              <a:rPr lang="ru-RU" dirty="0" smtClean="0"/>
            </a:br>
            <a:r>
              <a:rPr lang="ru-RU" dirty="0" smtClean="0"/>
              <a:t>осенью опадает хвоя?</a:t>
            </a:r>
            <a:endParaRPr lang="ru-RU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/>
          <a:lstStyle/>
          <a:p>
            <a:r>
              <a:rPr lang="ru-RU" dirty="0" smtClean="0"/>
              <a:t>Лиственница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65008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Выполните </a:t>
            </a:r>
            <a:r>
              <a:rPr lang="ru-RU" dirty="0" smtClean="0">
                <a:hlinkClick r:id="rId2" action="ppaction://hlinksldjump"/>
              </a:rPr>
              <a:t>задание</a:t>
            </a:r>
            <a:r>
              <a:rPr lang="ru-RU" dirty="0" smtClean="0"/>
              <a:t> и получите </a:t>
            </a:r>
            <a:br>
              <a:rPr lang="ru-RU" dirty="0" smtClean="0"/>
            </a:br>
            <a:r>
              <a:rPr lang="ru-RU" dirty="0" smtClean="0"/>
              <a:t>3 балла. Если не справитесь, потеряете 3 балла!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4122" b="9315"/>
          <a:stretch/>
        </p:blipFill>
        <p:spPr>
          <a:xfrm>
            <a:off x="3174477" y="548680"/>
            <a:ext cx="2795045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3" y="692696"/>
            <a:ext cx="8229600" cy="3154362"/>
          </a:xfrm>
        </p:spPr>
        <p:txBody>
          <a:bodyPr>
            <a:normAutofit/>
          </a:bodyPr>
          <a:lstStyle/>
          <a:p>
            <a:r>
              <a:rPr lang="ru-RU" dirty="0" smtClean="0"/>
              <a:t>Получил(а) за контрольную по математике «2». Как сказать маме, чтобы она тебя пожалела и купила утешительный приз?</a:t>
            </a:r>
            <a:endParaRPr lang="ru-RU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70" y="3875242"/>
            <a:ext cx="3514725" cy="25050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4282" y="142852"/>
            <a:ext cx="8715436" cy="65008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/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/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/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/>
              <a:t>Выполните </a:t>
            </a:r>
            <a:r>
              <a:rPr lang="ru-RU" sz="4400" dirty="0" smtClean="0">
                <a:hlinkClick r:id="rId2" action="ppaction://hlinksldjump"/>
              </a:rPr>
              <a:t>задание</a:t>
            </a:r>
            <a:r>
              <a:rPr lang="ru-RU" sz="4400" dirty="0" smtClean="0"/>
              <a:t> и получите </a:t>
            </a:r>
            <a:br>
              <a:rPr lang="ru-RU" sz="4400" dirty="0" smtClean="0"/>
            </a:br>
            <a:r>
              <a:rPr lang="ru-RU" sz="4400" dirty="0" smtClean="0"/>
              <a:t>3 балла. Если не справитесь, потеряете 3 балла!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122" b="9315"/>
          <a:stretch/>
        </p:blipFill>
        <p:spPr>
          <a:xfrm>
            <a:off x="3174477" y="548680"/>
            <a:ext cx="2795045" cy="30243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Составить изображение из геометрических фигур</a:t>
            </a:r>
            <a:endParaRPr lang="ru-RU" dirty="0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1418248" y="4903623"/>
            <a:ext cx="1224136" cy="122413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50586" y="3293368"/>
            <a:ext cx="184655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207786" y="2420888"/>
            <a:ext cx="1419998" cy="122413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03189" y="1987405"/>
            <a:ext cx="144016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62570" y="4717074"/>
            <a:ext cx="2160240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896308" y="3956468"/>
            <a:ext cx="495672" cy="495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125611" y="3897318"/>
            <a:ext cx="495672" cy="495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30933" y="2989115"/>
            <a:ext cx="783704" cy="366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35932" y="4169947"/>
            <a:ext cx="783704" cy="366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035366" y="3968305"/>
            <a:ext cx="547518" cy="47199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500106" y="4940152"/>
            <a:ext cx="547518" cy="47199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18965" y="5020019"/>
            <a:ext cx="495672" cy="4956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41944" y="3293368"/>
            <a:ext cx="495672" cy="4956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59324" y="2046574"/>
            <a:ext cx="757277" cy="353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121467" y="2176565"/>
            <a:ext cx="757277" cy="353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72320" y="5731880"/>
            <a:ext cx="495672" cy="4956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7999760" y="2642961"/>
            <a:ext cx="547518" cy="47199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6123109" y="2353263"/>
            <a:ext cx="495672" cy="495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5030" y="2247703"/>
            <a:ext cx="757277" cy="353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797928" y="5957199"/>
            <a:ext cx="783704" cy="366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4282" y="142852"/>
            <a:ext cx="8715436" cy="65008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/>
          </a:p>
          <a:p>
            <a:pPr algn="ctr">
              <a:spcBef>
                <a:spcPct val="0"/>
              </a:spcBef>
              <a:defRPr/>
            </a:pPr>
            <a:endParaRPr lang="ru-RU" sz="4400" dirty="0"/>
          </a:p>
          <a:p>
            <a:pPr algn="ctr">
              <a:spcBef>
                <a:spcPct val="0"/>
              </a:spcBef>
              <a:defRPr/>
            </a:pPr>
            <a:endParaRPr lang="ru-RU" sz="4400" dirty="0" smtClean="0"/>
          </a:p>
          <a:p>
            <a:pPr algn="ctr">
              <a:spcBef>
                <a:spcPct val="0"/>
              </a:spcBef>
              <a:defRPr/>
            </a:pPr>
            <a:r>
              <a:rPr lang="ru-RU" sz="4400" dirty="0" smtClean="0"/>
              <a:t>Выполните </a:t>
            </a:r>
            <a:r>
              <a:rPr lang="ru-RU" sz="4400" dirty="0" smtClean="0">
                <a:hlinkClick r:id="rId2" action="ppaction://hlinksldjump"/>
              </a:rPr>
              <a:t>задание</a:t>
            </a:r>
            <a:r>
              <a:rPr lang="ru-RU" sz="4400" dirty="0" smtClean="0"/>
              <a:t> и получите </a:t>
            </a:r>
            <a:br>
              <a:rPr lang="ru-RU" sz="4400" dirty="0" smtClean="0"/>
            </a:br>
            <a:r>
              <a:rPr lang="ru-RU" sz="4400" dirty="0" smtClean="0"/>
              <a:t>3 балла. Если не справитесь, потеряете 3 балла!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122" b="9315"/>
          <a:stretch/>
        </p:blipFill>
        <p:spPr>
          <a:xfrm>
            <a:off x="3174477" y="548680"/>
            <a:ext cx="2795045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38342"/>
            <a:ext cx="8229600" cy="1143000"/>
          </a:xfrm>
        </p:spPr>
        <p:txBody>
          <a:bodyPr/>
          <a:lstStyle/>
          <a:p>
            <a:r>
              <a:rPr lang="ru-RU" dirty="0" smtClean="0"/>
              <a:t>Отгадать ребус</a:t>
            </a:r>
            <a:endParaRPr lang="ru-RU" dirty="0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52831" y="2420888"/>
            <a:ext cx="120304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Л</a:t>
            </a:r>
            <a:endParaRPr lang="ru-RU" sz="20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8199177">
            <a:off x="3762078" y="4110637"/>
            <a:ext cx="44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7621921">
            <a:off x="3991344" y="3643623"/>
            <a:ext cx="44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7090647">
            <a:off x="4148595" y="3155869"/>
            <a:ext cx="44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54352" y="2971203"/>
            <a:ext cx="44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4282" y="142852"/>
            <a:ext cx="8715436" cy="65008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/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/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/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/>
              <a:t>Выполните </a:t>
            </a:r>
            <a:r>
              <a:rPr lang="ru-RU" sz="4400" dirty="0" smtClean="0">
                <a:hlinkClick r:id="rId2" action="ppaction://hlinksldjump"/>
              </a:rPr>
              <a:t>задание</a:t>
            </a:r>
            <a:r>
              <a:rPr lang="ru-RU" sz="4400" dirty="0" smtClean="0"/>
              <a:t> и получите </a:t>
            </a:r>
            <a:br>
              <a:rPr lang="ru-RU" sz="4400" dirty="0" smtClean="0"/>
            </a:br>
            <a:r>
              <a:rPr lang="ru-RU" sz="4400" dirty="0" smtClean="0"/>
              <a:t>3 балла. Если не справитесь, потеряете 3 балла!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122" b="9315"/>
          <a:stretch/>
        </p:blipFill>
        <p:spPr>
          <a:xfrm>
            <a:off x="3174477" y="548680"/>
            <a:ext cx="2795045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Уроки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Вместе с друзьями показать танец</a:t>
            </a:r>
            <a:endParaRPr lang="ru-RU" dirty="0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861984"/>
            <a:ext cx="4406627" cy="41441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4282" y="142852"/>
            <a:ext cx="8715436" cy="65008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/>
          </a:p>
          <a:p>
            <a:pPr algn="ctr">
              <a:spcBef>
                <a:spcPct val="0"/>
              </a:spcBef>
              <a:defRPr/>
            </a:pPr>
            <a:endParaRPr lang="ru-RU" sz="4400" dirty="0"/>
          </a:p>
          <a:p>
            <a:pPr algn="ctr">
              <a:spcBef>
                <a:spcPct val="0"/>
              </a:spcBef>
              <a:defRPr/>
            </a:pPr>
            <a:endParaRPr lang="ru-RU" sz="4400" dirty="0" smtClean="0"/>
          </a:p>
          <a:p>
            <a:pPr algn="ctr">
              <a:spcBef>
                <a:spcPct val="0"/>
              </a:spcBef>
              <a:defRPr/>
            </a:pPr>
            <a:r>
              <a:rPr lang="ru-RU" sz="4400" dirty="0" smtClean="0"/>
              <a:t>Выполните </a:t>
            </a:r>
            <a:r>
              <a:rPr lang="ru-RU" sz="4400" dirty="0" smtClean="0">
                <a:hlinkClick r:id="rId2" action="ppaction://hlinksldjump"/>
              </a:rPr>
              <a:t>задание</a:t>
            </a:r>
            <a:r>
              <a:rPr lang="ru-RU" sz="4400" dirty="0" smtClean="0"/>
              <a:t> и получите </a:t>
            </a:r>
            <a:br>
              <a:rPr lang="ru-RU" sz="4400" dirty="0" smtClean="0"/>
            </a:br>
            <a:r>
              <a:rPr lang="ru-RU" sz="4400" dirty="0" smtClean="0"/>
              <a:t>3 балла. Если не справитесь, потеряете 3 балла!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122" b="9315"/>
          <a:stretch/>
        </p:blipFill>
        <p:spPr>
          <a:xfrm>
            <a:off x="3174477" y="548680"/>
            <a:ext cx="2795045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25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Вместе с друзьями показать зарядку под музыку</a:t>
            </a:r>
            <a:endParaRPr lang="ru-RU" dirty="0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830" y="2536350"/>
            <a:ext cx="5326189" cy="297978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4282" y="142852"/>
            <a:ext cx="8715436" cy="65008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/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/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/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/>
              <a:t>Выполните </a:t>
            </a:r>
            <a:r>
              <a:rPr lang="ru-RU" sz="4400" dirty="0" smtClean="0">
                <a:hlinkClick r:id="rId2" action="ppaction://hlinksldjump"/>
              </a:rPr>
              <a:t>задание</a:t>
            </a:r>
            <a:r>
              <a:rPr lang="ru-RU" sz="4400" dirty="0" smtClean="0"/>
              <a:t> и получите </a:t>
            </a:r>
            <a:br>
              <a:rPr lang="ru-RU" sz="4400" dirty="0" smtClean="0"/>
            </a:br>
            <a:r>
              <a:rPr lang="ru-RU" sz="4400" dirty="0" smtClean="0"/>
              <a:t>3 балла. Если не справитесь, потеряете 3 балла!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122" b="9315"/>
          <a:stretch/>
        </p:blipFill>
        <p:spPr>
          <a:xfrm>
            <a:off x="3174477" y="548680"/>
            <a:ext cx="2795045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Познакомиться с другом на Коми языке</a:t>
            </a:r>
            <a:endParaRPr lang="ru-RU" dirty="0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  <p:pic>
        <p:nvPicPr>
          <p:cNvPr id="1026" name="Picture 2" descr="Знакомство Шурика с Лидой (Л.И. Гайдай &quot;Наваждение&quot; 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07" y="1844824"/>
            <a:ext cx="3418074" cy="467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4282" y="142852"/>
            <a:ext cx="8715436" cy="65008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/>
          </a:p>
          <a:p>
            <a:pPr algn="ctr">
              <a:spcBef>
                <a:spcPct val="0"/>
              </a:spcBef>
              <a:defRPr/>
            </a:pPr>
            <a:endParaRPr lang="ru-RU" sz="4400" dirty="0"/>
          </a:p>
          <a:p>
            <a:pPr algn="ctr">
              <a:spcBef>
                <a:spcPct val="0"/>
              </a:spcBef>
              <a:defRPr/>
            </a:pPr>
            <a:endParaRPr lang="ru-RU" sz="4400" dirty="0" smtClean="0"/>
          </a:p>
          <a:p>
            <a:pPr algn="ctr">
              <a:spcBef>
                <a:spcPct val="0"/>
              </a:spcBef>
              <a:defRPr/>
            </a:pPr>
            <a:r>
              <a:rPr lang="ru-RU" sz="4400" dirty="0" smtClean="0"/>
              <a:t>Выполните </a:t>
            </a:r>
            <a:r>
              <a:rPr lang="ru-RU" sz="4400" dirty="0" smtClean="0">
                <a:hlinkClick r:id="rId2" action="ppaction://hlinksldjump"/>
              </a:rPr>
              <a:t>задание</a:t>
            </a:r>
            <a:r>
              <a:rPr lang="ru-RU" sz="4400" dirty="0" smtClean="0"/>
              <a:t> и получите </a:t>
            </a:r>
            <a:br>
              <a:rPr lang="ru-RU" sz="4400" dirty="0" smtClean="0"/>
            </a:br>
            <a:r>
              <a:rPr lang="ru-RU" sz="4400" dirty="0" smtClean="0"/>
              <a:t>3 балла. Если не справитесь, потеряете 3 балла!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122" b="9315"/>
          <a:stretch/>
        </p:blipFill>
        <p:spPr>
          <a:xfrm>
            <a:off x="3174477" y="548680"/>
            <a:ext cx="2795045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7206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Ты без причины опоздал(а) на урок. Придумай правдоподобное оправдание, чтобы одноклассники смотрели на тебя с уважением</a:t>
            </a:r>
            <a:endParaRPr lang="ru-RU" dirty="0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  <p:pic>
        <p:nvPicPr>
          <p:cNvPr id="2050" name="Picture 2" descr="http://2.bp.blogspot.com/-P4QXI0injSU/UEToRUADOqI/AAAAAAAABMo/vb7y60vwKdc/s1600/%D1%83%D1%87%D0%B5%D0%BD%D0%B8%D0%B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2447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4282" y="142852"/>
            <a:ext cx="8715436" cy="65008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/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/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/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/>
              <a:t>Выполните </a:t>
            </a:r>
            <a:r>
              <a:rPr lang="ru-RU" sz="4400" dirty="0" smtClean="0">
                <a:hlinkClick r:id="" action="ppaction://hlinkshowjump?jump=nextslide"/>
              </a:rPr>
              <a:t>задание</a:t>
            </a:r>
            <a:r>
              <a:rPr lang="ru-RU" sz="4400" dirty="0" smtClean="0"/>
              <a:t> и получите </a:t>
            </a:r>
            <a:br>
              <a:rPr lang="ru-RU" sz="4400" dirty="0" smtClean="0"/>
            </a:br>
            <a:r>
              <a:rPr lang="ru-RU" sz="4400" dirty="0" smtClean="0"/>
              <a:t>3 балла. Если не справитесь, потеряете 3 балла!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122" b="9315"/>
          <a:stretch/>
        </p:blipFill>
        <p:spPr>
          <a:xfrm>
            <a:off x="3174477" y="548680"/>
            <a:ext cx="2795045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Переставить две черточки так, чтобы животное повернулось назад</a:t>
            </a:r>
            <a:endParaRPr lang="ru-RU" dirty="0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275856" y="3577208"/>
            <a:ext cx="432048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3275856" y="4009256"/>
            <a:ext cx="432048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26105" y="3658736"/>
            <a:ext cx="0" cy="6120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220072" y="3658736"/>
            <a:ext cx="0" cy="6120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779912" y="3577208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499992" y="3573016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777769" y="4343495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499992" y="4343495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229761" y="3577208"/>
            <a:ext cx="432048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098688" y="4369295"/>
            <a:ext cx="216024" cy="5048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4824028" y="4369296"/>
            <a:ext cx="216024" cy="5048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775720" y="4378424"/>
            <a:ext cx="255152" cy="495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535577" y="4373859"/>
            <a:ext cx="255152" cy="495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4282" y="142852"/>
            <a:ext cx="8715436" cy="65008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/>
          </a:p>
          <a:p>
            <a:pPr algn="ctr">
              <a:spcBef>
                <a:spcPct val="0"/>
              </a:spcBef>
              <a:defRPr/>
            </a:pPr>
            <a:endParaRPr lang="ru-RU" sz="4400" dirty="0"/>
          </a:p>
          <a:p>
            <a:pPr algn="ctr">
              <a:spcBef>
                <a:spcPct val="0"/>
              </a:spcBef>
              <a:defRPr/>
            </a:pPr>
            <a:endParaRPr lang="ru-RU" sz="4400" dirty="0" smtClean="0"/>
          </a:p>
          <a:p>
            <a:pPr algn="ctr">
              <a:spcBef>
                <a:spcPct val="0"/>
              </a:spcBef>
              <a:defRPr/>
            </a:pPr>
            <a:r>
              <a:rPr lang="ru-RU" sz="4400" dirty="0" smtClean="0"/>
              <a:t>Выполните </a:t>
            </a:r>
            <a:r>
              <a:rPr lang="ru-RU" sz="4400" dirty="0" smtClean="0">
                <a:hlinkClick r:id="rId2" action="ppaction://hlinksldjump"/>
              </a:rPr>
              <a:t>задание</a:t>
            </a:r>
            <a:r>
              <a:rPr lang="ru-RU" sz="4400" dirty="0" smtClean="0"/>
              <a:t> и получите </a:t>
            </a:r>
            <a:br>
              <a:rPr lang="ru-RU" sz="4400" dirty="0" smtClean="0"/>
            </a:br>
            <a:r>
              <a:rPr lang="ru-RU" sz="4400" dirty="0" smtClean="0"/>
              <a:t>3 балла. Если не справитесь, потеряете 3 балла!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122" b="9315"/>
          <a:stretch/>
        </p:blipFill>
        <p:spPr>
          <a:xfrm>
            <a:off x="3174477" y="548680"/>
            <a:ext cx="2795045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станет с зеленым мячом, если он упадет в желтое море?</a:t>
            </a:r>
            <a:endParaRPr lang="ru-RU" dirty="0"/>
          </a:p>
        </p:txBody>
      </p:sp>
      <p:sp>
        <p:nvSpPr>
          <p:cNvPr id="3" name="TextBox 2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закрытыми глазами нарисовать животное</a:t>
            </a:r>
            <a:endParaRPr lang="ru-RU" dirty="0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  <p:pic>
        <p:nvPicPr>
          <p:cNvPr id="3074" name="Picture 2" descr="http://e-quilibrium.ru/uploads/posts/2013-03/1362397501_48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04" y="2420888"/>
            <a:ext cx="2520280" cy="352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142852"/>
            <a:ext cx="8715436" cy="65008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/>
          </a:p>
          <a:p>
            <a:pPr algn="ctr">
              <a:spcBef>
                <a:spcPct val="0"/>
              </a:spcBef>
              <a:defRPr/>
            </a:pPr>
            <a:endParaRPr lang="ru-RU" sz="4400" dirty="0"/>
          </a:p>
          <a:p>
            <a:pPr algn="ctr">
              <a:spcBef>
                <a:spcPct val="0"/>
              </a:spcBef>
              <a:defRPr/>
            </a:pPr>
            <a:endParaRPr lang="ru-RU" sz="4400" dirty="0" smtClean="0"/>
          </a:p>
          <a:p>
            <a:pPr algn="ctr">
              <a:spcBef>
                <a:spcPct val="0"/>
              </a:spcBef>
              <a:defRPr/>
            </a:pPr>
            <a:r>
              <a:rPr lang="ru-RU" sz="4400" dirty="0" smtClean="0"/>
              <a:t>Выполните </a:t>
            </a:r>
            <a:r>
              <a:rPr lang="ru-RU" sz="4400" dirty="0" smtClean="0">
                <a:hlinkClick r:id="rId3" action="ppaction://hlinksldjump"/>
              </a:rPr>
              <a:t>задание</a:t>
            </a:r>
            <a:r>
              <a:rPr lang="ru-RU" sz="4400" dirty="0" smtClean="0"/>
              <a:t> и получите </a:t>
            </a:r>
            <a:br>
              <a:rPr lang="ru-RU" sz="4400" dirty="0" smtClean="0"/>
            </a:br>
            <a:r>
              <a:rPr lang="ru-RU" sz="4400" dirty="0" smtClean="0"/>
              <a:t>3 балла. Если не справитесь, потеряете 3 балла!</a:t>
            </a:r>
            <a:endParaRPr lang="ru-RU" sz="4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4122" b="9315"/>
          <a:stretch/>
        </p:blipFill>
        <p:spPr>
          <a:xfrm>
            <a:off x="3174477" y="548680"/>
            <a:ext cx="279504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19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Переведите бабушку через дорогу. Бабушка не хочет переходить</a:t>
            </a:r>
            <a:endParaRPr lang="ru-RU" dirty="0"/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  <p:pic>
        <p:nvPicPr>
          <p:cNvPr id="4098" name="Picture 2" descr="http://cs320330.vk.me/v320330430/7ccf/dkJjtr5TTK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05" y="2124092"/>
            <a:ext cx="56292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                                     Литература: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1. Л.И. </a:t>
            </a:r>
            <a:r>
              <a:rPr lang="ru-RU" sz="1400" dirty="0" err="1" smtClean="0"/>
              <a:t>Гайдина</a:t>
            </a:r>
            <a:r>
              <a:rPr lang="ru-RU" sz="1400" dirty="0" smtClean="0"/>
              <a:t>, А.В. Кочергина. Группа продленного дня: конспекты занятий, сценарии мероприятий. 1-2 классы – М.: ВАКО, 2007.</a:t>
            </a:r>
            <a:r>
              <a:rPr lang="ru-RU" sz="1400" dirty="0"/>
              <a:t> – </a:t>
            </a:r>
            <a:r>
              <a:rPr lang="ru-RU" sz="1400" dirty="0" smtClean="0"/>
              <a:t>272 с. – (Мастерская учителя).</a:t>
            </a:r>
            <a:br>
              <a:rPr lang="ru-RU" sz="1400" dirty="0" smtClean="0"/>
            </a:br>
            <a:r>
              <a:rPr lang="ru-RU" sz="1400" dirty="0" smtClean="0"/>
              <a:t>2. Н.А. Касаткина. Учебно-воспитательные занятия в группе продленного дня. Конспекты занятий, занимательные материалы, рекомендации. </a:t>
            </a:r>
            <a:r>
              <a:rPr lang="ru-RU" sz="1400" dirty="0" err="1" smtClean="0"/>
              <a:t>Вып</a:t>
            </a:r>
            <a:r>
              <a:rPr lang="ru-RU" sz="1400" dirty="0" smtClean="0"/>
              <a:t>. 1. – Волгоград: Учитель, 2007. – 253 с.</a:t>
            </a:r>
            <a:br>
              <a:rPr lang="ru-RU" sz="1400" dirty="0" smtClean="0"/>
            </a:br>
            <a:r>
              <a:rPr lang="ru-RU" sz="1400" dirty="0" smtClean="0"/>
              <a:t>3. Л.Н. Яровая, О.Е. </a:t>
            </a:r>
            <a:r>
              <a:rPr lang="ru-RU" sz="1400" dirty="0" err="1" smtClean="0"/>
              <a:t>Жиренко</a:t>
            </a:r>
            <a:r>
              <a:rPr lang="ru-RU" sz="1400" dirty="0" smtClean="0"/>
              <a:t>, Л.П. </a:t>
            </a:r>
            <a:r>
              <a:rPr lang="ru-RU" sz="1400" dirty="0" err="1" smtClean="0"/>
              <a:t>Барылкина</a:t>
            </a:r>
            <a:r>
              <a:rPr lang="ru-RU" sz="1400" dirty="0" smtClean="0"/>
              <a:t>, Л.А. Обухова. Внеклассные мероприятия: 2 класс. 3-е изд. </a:t>
            </a:r>
            <a:r>
              <a:rPr lang="ru-RU" sz="1400" dirty="0" err="1" smtClean="0"/>
              <a:t>перераб</a:t>
            </a:r>
            <a:r>
              <a:rPr lang="ru-RU" sz="1400" dirty="0" smtClean="0"/>
              <a:t>. </a:t>
            </a:r>
            <a:r>
              <a:rPr lang="ru-RU" sz="1400" dirty="0"/>
              <a:t>и</a:t>
            </a:r>
            <a:r>
              <a:rPr lang="ru-RU" sz="1400" dirty="0" smtClean="0"/>
              <a:t> доп. – М.: ВАКО, 2007. – 256 с. – (Мозаика детского отдыха).</a:t>
            </a:r>
            <a:br>
              <a:rPr lang="ru-RU" sz="1400" dirty="0" smtClean="0"/>
            </a:br>
            <a:r>
              <a:rPr lang="ru-RU" sz="1400" dirty="0" smtClean="0"/>
              <a:t>4. </a:t>
            </a: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cardsgif.ru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5. </a:t>
            </a:r>
            <a:r>
              <a:rPr lang="en-US" sz="1400" dirty="0" smtClean="0"/>
              <a:t>http</a:t>
            </a:r>
            <a:r>
              <a:rPr lang="en-US" sz="1400" dirty="0"/>
              <a:t>://slavyanskaya-kultura.ru</a:t>
            </a:r>
            <a:r>
              <a:rPr lang="en-US" sz="1400" dirty="0" smtClean="0"/>
              <a:t>/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6. </a:t>
            </a:r>
            <a:r>
              <a:rPr lang="en-US" sz="1400" dirty="0"/>
              <a:t>http://ugugu.ru</a:t>
            </a:r>
            <a:r>
              <a:rPr lang="en-US" sz="1400" dirty="0" smtClean="0"/>
              <a:t>/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7. </a:t>
            </a:r>
            <a:r>
              <a:rPr lang="en-US" sz="1400" dirty="0" smtClean="0"/>
              <a:t>www.fl.ru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8. </a:t>
            </a:r>
            <a:r>
              <a:rPr lang="en-US" sz="1400" dirty="0" smtClean="0"/>
              <a:t>http</a:t>
            </a:r>
            <a:r>
              <a:rPr lang="en-US" sz="1400" dirty="0"/>
              <a:t>://nachalka-lyceum10.blogspot.ru</a:t>
            </a:r>
            <a:r>
              <a:rPr lang="en-US" sz="1400" dirty="0" smtClean="0"/>
              <a:t>/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9. </a:t>
            </a:r>
            <a:r>
              <a:rPr lang="en-US" sz="1400" dirty="0" smtClean="0"/>
              <a:t>www.google.ru</a:t>
            </a:r>
            <a:r>
              <a:rPr lang="en-US" sz="1400" dirty="0"/>
              <a:t>/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687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Намокнет</a:t>
            </a:r>
            <a:endParaRPr lang="ru-RU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7786710" y="6000768"/>
            <a:ext cx="11430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списку вопросов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Какой рукой лучше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размешивать </a:t>
            </a:r>
            <a:r>
              <a:rPr lang="ru-RU" dirty="0"/>
              <a:t>чай?</a:t>
            </a:r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4071934" y="5929330"/>
            <a:ext cx="11430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7CC03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8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2F2"/>
    </a:hlink>
    <a:folHlink>
      <a:srgbClr val="7CC036"/>
    </a:folHlink>
  </a:clrScheme>
</a:themeOverride>
</file>

<file path=ppt/theme/themeOverride2.xml><?xml version="1.0" encoding="utf-8"?>
<a:themeOverride xmlns:a="http://schemas.openxmlformats.org/drawingml/2006/main">
  <a:clrScheme name="Другая 8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2F2F2"/>
    </a:hlink>
    <a:folHlink>
      <a:srgbClr val="7CC03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626</Words>
  <Application>Microsoft Office PowerPoint</Application>
  <PresentationFormat>Экран (4:3)</PresentationFormat>
  <Paragraphs>198</Paragraphs>
  <Slides>73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7" baseType="lpstr">
      <vt:lpstr>Arial</vt:lpstr>
      <vt:lpstr>Calibri</vt:lpstr>
      <vt:lpstr>Candara</vt:lpstr>
      <vt:lpstr>Тема Office</vt:lpstr>
      <vt:lpstr>Интеллектуальная игра «Веселая переменка»</vt:lpstr>
      <vt:lpstr>Выберите  вопрос</vt:lpstr>
      <vt:lpstr>Что стоит между окном и дверью?</vt:lpstr>
      <vt:lpstr>Буква «и»</vt:lpstr>
      <vt:lpstr>Что можно приготовить,  но нельзя съесть?</vt:lpstr>
      <vt:lpstr>Уроки</vt:lpstr>
      <vt:lpstr>Что станет с зеленым мячом, если он упадет в желтое море?</vt:lpstr>
      <vt:lpstr>Намокнет</vt:lpstr>
      <vt:lpstr>Какой рукой лучше  размешивать чай?</vt:lpstr>
      <vt:lpstr>Лучше размешивать ложкой</vt:lpstr>
      <vt:lpstr>На какое дерево садится ворона  во время дождя?</vt:lpstr>
      <vt:lpstr>На мокрое</vt:lpstr>
      <vt:lpstr>Над рекой летели птицы:                                                                                                                                                                                                                                      Голубь, щука, две синицы, Два стрижа и пять лещей.      Сколько птиц ответь скорей? </vt:lpstr>
      <vt:lpstr>5</vt:lpstr>
      <vt:lpstr>Из города А в город Б самолет летит 80 минут, а обратно,  из Б в А – 1 час 20 минут. Почему?</vt:lpstr>
      <vt:lpstr>80 минут = 1 час 20 минут</vt:lpstr>
      <vt:lpstr>Сколько концов у четырех палок? А у двух с половиной?</vt:lpstr>
      <vt:lpstr>8 6</vt:lpstr>
      <vt:lpstr>Сколько минут варятся пять сарделек, если две варятся шесть минут?</vt:lpstr>
      <vt:lpstr>6 минут</vt:lpstr>
      <vt:lpstr>Когда человек может мчаться со скоростью гоночного автомобиля? </vt:lpstr>
      <vt:lpstr>Когда он в гоночном автомобиле</vt:lpstr>
      <vt:lpstr>Кто из героев русской народной сказки был хлебобулочным изделием?</vt:lpstr>
      <vt:lpstr>Колобок</vt:lpstr>
      <vt:lpstr>Герои какой литературной сказки были сельскохозяйственными продуктами? </vt:lpstr>
      <vt:lpstr>Джанни Родари    «Приключения Чиполлино»</vt:lpstr>
      <vt:lpstr>Кто из сказочных героев появился на свет благодаря истреблению деревьев? </vt:lpstr>
      <vt:lpstr>Буратино из сказки Алексея Толстого</vt:lpstr>
      <vt:lpstr>Какое домашнее животное, точнее сказать птица, однажды принесла хозяевам изделие из драгоценного металла?</vt:lpstr>
      <vt:lpstr>Курочка Ряба</vt:lpstr>
      <vt:lpstr>Какая русская народная сказка прославляет лентяев?</vt:lpstr>
      <vt:lpstr>По щучьему велению</vt:lpstr>
      <vt:lpstr>«И к нам вошел какой-то дяденька.   Я как на него взглянул, так сразу понял, что в Кремль я не пойду.  На голове у этого дяденьки была шляпа, а на этой шляпе наша каша»</vt:lpstr>
      <vt:lpstr>Виктор Драгунский «Тайное всегда становится явным»</vt:lpstr>
      <vt:lpstr>«Вдруг шляпа поползла прямо к Вадику. Он как закричит «ай!» - и прыг на диван»</vt:lpstr>
      <vt:lpstr>Николай Носов  «Живая шляпа»</vt:lpstr>
      <vt:lpstr>«Я остановился на лестнице и внятно сказал: «Никакие не «сыски», никакие не «хыхки»,  а коротко и ясно «фыфки!»</vt:lpstr>
      <vt:lpstr>Виктор Драгунский  «Заколдованная буква»</vt:lpstr>
      <vt:lpstr>«В одном сказочном городе жили коротышки. Коротышками их назвали потому, что они были маленькие»</vt:lpstr>
      <vt:lpstr>Николай Носов  «Приключения Незнайки  и его друзей»</vt:lpstr>
      <vt:lpstr>«У одних родителей мальчик был, звали его дядя Федор»</vt:lpstr>
      <vt:lpstr>Эдуард Успенский «Дядя Федор, пес и кот»</vt:lpstr>
      <vt:lpstr>Какие бывают облака в хорошую погоду? </vt:lpstr>
      <vt:lpstr>Кучевые</vt:lpstr>
      <vt:lpstr>Какая охота разрешается в лесу  в любое время года? </vt:lpstr>
      <vt:lpstr>Фотоохота</vt:lpstr>
      <vt:lpstr>Как правильно собирать грибы?</vt:lpstr>
      <vt:lpstr>Срезать ножиком</vt:lpstr>
      <vt:lpstr>Почему надо беречь шмелей?</vt:lpstr>
      <vt:lpstr>Они опыляют растения</vt:lpstr>
      <vt:lpstr>У какого хвойного растения  осенью опадает хвоя?</vt:lpstr>
      <vt:lpstr>Лиственница</vt:lpstr>
      <vt:lpstr>    Выполните задание и получите  3 балла. Если не справитесь, потеряете 3 балла!</vt:lpstr>
      <vt:lpstr>Получил(а) за контрольную по математике «2». Как сказать маме, чтобы она тебя пожалела и купила утешительный приз?</vt:lpstr>
      <vt:lpstr>Презентация PowerPoint</vt:lpstr>
      <vt:lpstr>Составить изображение из геометрических фигур</vt:lpstr>
      <vt:lpstr>Презентация PowerPoint</vt:lpstr>
      <vt:lpstr>Отгадать ребус</vt:lpstr>
      <vt:lpstr>Презентация PowerPoint</vt:lpstr>
      <vt:lpstr>Вместе с друзьями показать танец</vt:lpstr>
      <vt:lpstr>Презентация PowerPoint</vt:lpstr>
      <vt:lpstr>Вместе с друзьями показать зарядку под музыку</vt:lpstr>
      <vt:lpstr>Презентация PowerPoint</vt:lpstr>
      <vt:lpstr>Познакомиться с другом на Коми языке</vt:lpstr>
      <vt:lpstr>Презентация PowerPoint</vt:lpstr>
      <vt:lpstr>Ты без причины опоздал(а) на урок. Придумай правдоподобное оправдание, чтобы одноклассники смотрели на тебя с уважением</vt:lpstr>
      <vt:lpstr>Презентация PowerPoint</vt:lpstr>
      <vt:lpstr>Переставить две черточки так, чтобы животное повернулось назад</vt:lpstr>
      <vt:lpstr>Презентация PowerPoint</vt:lpstr>
      <vt:lpstr>С закрытыми глазами нарисовать животное</vt:lpstr>
      <vt:lpstr>Презентация PowerPoint</vt:lpstr>
      <vt:lpstr>Переведите бабушку через дорогу. Бабушка не хочет переходить</vt:lpstr>
      <vt:lpstr>                                       Литература: 1. Л.И. Гайдина, А.В. Кочергина. Группа продленного дня: конспекты занятий, сценарии мероприятий. 1-2 классы – М.: ВАКО, 2007. – 272 с. – (Мастерская учителя). 2. Н.А. Касаткина. Учебно-воспитательные занятия в группе продленного дня. Конспекты занятий, занимательные материалы, рекомендации. Вып. 1. – Волгоград: Учитель, 2007. – 253 с. 3. Л.Н. Яровая, О.Е. Жиренко, Л.П. Барылкина, Л.А. Обухова. Внеклассные мероприятия: 2 класс. 3-е изд. перераб. и доп. – М.: ВАКО, 2007. – 256 с. – (Мозаика детского отдыха). 4. http://cardsgif.ru 5. http://slavyanskaya-kultura.ru/ 6. http://ugugu.ru/ 7. www.fl.ru 8. http://nachalka-lyceum10.blogspot.ru/ 9. www.google.ru/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«Веселая переменка»</dc:title>
  <dc:creator>Николаич</dc:creator>
  <cp:lastModifiedBy>DNS</cp:lastModifiedBy>
  <cp:revision>70</cp:revision>
  <dcterms:created xsi:type="dcterms:W3CDTF">2014-05-17T12:33:54Z</dcterms:created>
  <dcterms:modified xsi:type="dcterms:W3CDTF">2014-05-25T10:57:56Z</dcterms:modified>
</cp:coreProperties>
</file>