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73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22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94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5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49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95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58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016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82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71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5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054D9-D0D0-4E52-8740-8AC44B086971}" type="datetimeFigureOut">
              <a:rPr lang="ru-RU" smtClean="0"/>
              <a:t>29.04.2014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9BD65-182F-4FBC-8B6F-0E12A3BDF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73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design-warez.ru/uploads/posts/2009-09/1253531056_19149020_opr06oz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9"/>
            <a:ext cx="9144000" cy="687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Мукомольный завод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20091026155978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608512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323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design-warez.ru/uploads/posts/2009-09/1253531056_19149020_opr06oz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" y="0"/>
            <a:ext cx="9124528" cy="687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0912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Хлеб – один из самых удивительных продуктов человеческого труда. Мало в мире ценностей, которые как хлеб не теряли бы своего значения ни на день, ни на час. Хлеб связывает прошлое, настоящее и будущее. Он повседневен, незаменим, тем и велик. Хлеб – верный спутник и гениальное изобретение человечества.</a:t>
            </a:r>
            <a:endParaRPr lang="ru-RU" sz="2800" b="1" dirty="0"/>
          </a:p>
        </p:txBody>
      </p:sp>
      <p:pic>
        <p:nvPicPr>
          <p:cNvPr id="4098" name="Picture 2" descr="http://im0-tub-ru.yandex.net/i?id=633335765-52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61273"/>
            <a:ext cx="442849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1-tub-ru.yandex.net/i?id=191682128-41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306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6-tub-ru.yandex.net/i?id=255928054-69-72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30877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01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design-warez.ru/uploads/posts/2009-09/1253531056_19149020_opr06oz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9"/>
            <a:ext cx="9144000" cy="687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Мельница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16855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78012"/>
            <a:ext cx="3467056" cy="464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lour_mill_20050723_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78013"/>
            <a:ext cx="3602294" cy="464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41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design-warez.ru/uploads/posts/2009-09/1253531056_19149020_opr06oz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2" y="2355"/>
            <a:ext cx="9123388" cy="685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Замес теста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1041234_42746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5121774" cy="35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-l-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8999"/>
            <a:ext cx="4932040" cy="340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49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design-warez.ru/uploads/posts/2009-09/1253531056_19149020_opr06oz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78" y="-28235"/>
            <a:ext cx="9153978" cy="688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Приготовление хлеба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040_hleb_-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1640"/>
            <a:ext cx="438049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13037607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95" y="2324826"/>
            <a:ext cx="4763505" cy="35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898" y="5301208"/>
            <a:ext cx="24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 домашних условиях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03770" y="6052646"/>
            <a:ext cx="1778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 хлебозаводе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110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http://www.design-warez.ru/uploads/posts/2009-09/1253531056_19149020_opr06oz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6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Хлебные зерновые культуры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player.myshared.ru/577979/data/images/img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37429"/>
            <a:ext cx="2596876" cy="188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player.myshared.ru/577979/data/images/img3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37428"/>
            <a:ext cx="2832958" cy="18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player.myshared.ru/577979/data/images/img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1337429"/>
            <a:ext cx="2304257" cy="188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player.myshared.ru/577979/data/images/img3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5" y="4005064"/>
            <a:ext cx="2380853" cy="210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player.myshared.ru/577979/data/images/img3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601" y="3986758"/>
            <a:ext cx="3023484" cy="20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player.myshared.ru/577979/data/images/img3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986758"/>
            <a:ext cx="2410828" cy="20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93114" y="3347769"/>
            <a:ext cx="108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Кукуруза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64343" y="3347769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Просо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68343" y="3347769"/>
            <a:ext cx="950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Ячмень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6268670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Овёс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64343" y="626867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Пшеница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21629" y="6268670"/>
            <a:ext cx="71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Рожь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7353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ttp://www.design-warez.ru/uploads/posts/2009-09/1253531056_19149020_opr06oz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" y="1"/>
            <a:ext cx="91415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чего пекут хлеб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://player.myshared.ru/577979/data/images/img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98" y="1664550"/>
            <a:ext cx="926908" cy="106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player.myshared.ru/577979/data/images/img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38908"/>
            <a:ext cx="108585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player.myshared.ru/577979/data/images/img4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7" y="1672231"/>
            <a:ext cx="16764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player.myshared.ru/577979/data/images/img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72231"/>
            <a:ext cx="120015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player.myshared.ru/577979/data/images/img4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844" y="1643657"/>
            <a:ext cx="11430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://player.myshared.ru/577979/data/images/img4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97" y="3933283"/>
            <a:ext cx="12001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://player.myshared.ru/577979/data/images/img4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81" y="3786758"/>
            <a:ext cx="4447834" cy="259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1442" y="2806547"/>
            <a:ext cx="68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Вода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82236" y="2828812"/>
            <a:ext cx="66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Соль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3491879" y="2828812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Масло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798456"/>
            <a:ext cx="1056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Дрожжи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64024" y="2806070"/>
            <a:ext cx="720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Мука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3727" y="5019133"/>
            <a:ext cx="105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Сахар</a:t>
            </a:r>
            <a:endParaRPr lang="ru-RU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958674" y="4183934"/>
            <a:ext cx="210926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ест 9"/>
          <p:cNvSpPr/>
          <p:nvPr/>
        </p:nvSpPr>
        <p:spPr>
          <a:xfrm>
            <a:off x="1145406" y="2005608"/>
            <a:ext cx="457200" cy="4572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рест 10"/>
          <p:cNvSpPr/>
          <p:nvPr/>
        </p:nvSpPr>
        <p:spPr>
          <a:xfrm>
            <a:off x="2784708" y="2005608"/>
            <a:ext cx="457200" cy="4572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рест 18"/>
          <p:cNvSpPr/>
          <p:nvPr/>
        </p:nvSpPr>
        <p:spPr>
          <a:xfrm>
            <a:off x="5149089" y="2005608"/>
            <a:ext cx="457200" cy="4572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рест 19"/>
          <p:cNvSpPr/>
          <p:nvPr/>
        </p:nvSpPr>
        <p:spPr>
          <a:xfrm>
            <a:off x="7020272" y="1957982"/>
            <a:ext cx="457200" cy="4572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рест 20"/>
          <p:cNvSpPr/>
          <p:nvPr/>
        </p:nvSpPr>
        <p:spPr>
          <a:xfrm>
            <a:off x="584824" y="3329558"/>
            <a:ext cx="457200" cy="4572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940152" y="6340678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Готовый хлеб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63278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design-warez.ru/uploads/posts/2009-09/1253531056_19149020_opr06oz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1" cy="685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100417" cy="121285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 военных лет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46-7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68046"/>
            <a:ext cx="225742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7" y="292724"/>
            <a:ext cx="17907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97101"/>
            <a:ext cx="2095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а 63 из 24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87" y="4459805"/>
            <a:ext cx="33528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а 7 из 8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49414"/>
            <a:ext cx="3076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5" y="4571605"/>
            <a:ext cx="4815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В тяжёлые годы войны в муку подмешивали морковь, свеклу, картофель, а зачастую и жёлуди, кору дуба, крапиву, лебеду, льняной жмых, отруби, целлюлозу, обойную пыль.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836891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http://www.design-warez.ru/uploads/posts/2009-09/1253531056_19149020_opr06ozf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9" y="0"/>
            <a:ext cx="9148540" cy="68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275" y="188640"/>
            <a:ext cx="8229600" cy="12549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Хлеб в наши дни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46200041500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" y="1851883"/>
            <a:ext cx="188595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lack-forest-country-br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7" y="1700808"/>
            <a:ext cx="25908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67236a7e3076e514bb8bd5e61bd54fc_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607" y="1443632"/>
            <a:ext cx="24479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at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2936"/>
            <a:ext cx="31813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625936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398" y="3413057"/>
            <a:ext cx="25241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baranizd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68" y="2865198"/>
            <a:ext cx="24003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6083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" y="4653136"/>
            <a:ext cx="26479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b7ccc0f35ac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68" y="4900786"/>
            <a:ext cx="257175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Coffee_Route_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711" y="5177011"/>
            <a:ext cx="2057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1" y="835624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На выпечку лишь одного батона уходит 1200 зёрен. Ежедневно в стране </a:t>
            </a:r>
          </a:p>
          <a:p>
            <a:r>
              <a:rPr lang="ru-RU" sz="2000" b="1" i="1" dirty="0" smtClean="0"/>
              <a:t>выпекается 82000 тонны хлеба. В мире известно 750 видов хлебобулочных изделий.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255107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7-tub-ru.yandex.net/i?id=132390275-3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 о хлебе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Посей впору – будешь иметь хлеба гору.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Много снега – много хлеба.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 тот урожай, что в поле, а тот, что в амбаре.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Хлеб да вода – богатырская еда.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Хлеб – батюшка, вода – матушка.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Худ обед, когда хлеба нет.</a:t>
            </a:r>
          </a:p>
          <a:p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Хлеба ни куска, так и в горнице тоска.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51440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221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Мукомольный завод</vt:lpstr>
      <vt:lpstr>Мельница</vt:lpstr>
      <vt:lpstr>Замес теста</vt:lpstr>
      <vt:lpstr>Приготовление хлеба</vt:lpstr>
      <vt:lpstr>Хлебные зерновые культуры</vt:lpstr>
      <vt:lpstr>Из чего пекут хлеб</vt:lpstr>
      <vt:lpstr>Хлеб военных лет</vt:lpstr>
      <vt:lpstr>Хлеб в наши дни </vt:lpstr>
      <vt:lpstr>Пословицы о хлебе</vt:lpstr>
      <vt:lpstr>Хлеб – один из самых удивительных продуктов человеческого труда. Мало в мире ценностей, которые как хлеб не теряли бы своего значения ни на день, ни на час. Хлеб связывает прошлое, настоящее и будущее. Он повседневен, незаменим, тем и велик. Хлеб – верный спутник и гениальное изобретение человечества.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всему голова</dc:title>
  <dc:creator>user</dc:creator>
  <cp:lastModifiedBy>user</cp:lastModifiedBy>
  <cp:revision>26</cp:revision>
  <dcterms:created xsi:type="dcterms:W3CDTF">2013-10-25T12:23:18Z</dcterms:created>
  <dcterms:modified xsi:type="dcterms:W3CDTF">2014-04-29T16:40:24Z</dcterms:modified>
</cp:coreProperties>
</file>