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3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2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5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9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5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1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2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1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5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7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allion.ru/uploads/posts/2013-07/1373609680_19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allion.ru/uploads/posts/2013-07/1373609680_1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38" y="0"/>
            <a:ext cx="9167613" cy="68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088231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всему голова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7442995" cy="184482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ГПД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ГБОУ СОШ №657 г. Москвы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Милич</a:t>
            </a:r>
            <a:r>
              <a:rPr lang="ru-RU" dirty="0" smtClean="0">
                <a:solidFill>
                  <a:schemeClr val="tx1"/>
                </a:solidFill>
              </a:rPr>
              <a:t> О.В.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8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4" y="1165213"/>
            <a:ext cx="7962096" cy="33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997839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Не напрасно народ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С давних пор и поныне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Хлеб насущный зовет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Самой первой святыней.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Золотые слова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Забывать мы не вправе: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"Хлеб всему голова!" -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В доме, в поле, в державе!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2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4"/>
            <a:ext cx="9144000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77072"/>
            <a:ext cx="8229600" cy="30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Хлеб – один из важнейших продуктов в мире, основной источник питания, содержащий практически все питательные вещества, необходимые для жизни человека. За всю жизнь человек съедает в общей сложности 15 тонн хлеба, причем основная его часть потребляется не отдельно, а заодно с другими продуктами питания.. Таким образом, хлеб выступает как необходимая добавка почти к любой пище.</a:t>
            </a:r>
            <a:endParaRPr lang="ru-RU" sz="2000" b="1" i="1" dirty="0"/>
          </a:p>
        </p:txBody>
      </p:sp>
      <p:pic>
        <p:nvPicPr>
          <p:cNvPr id="1026" name="Picture 2" descr="http://player.myshared.ru/577979/data/images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5613"/>
            <a:ext cx="5904656" cy="36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8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58"/>
            <a:ext cx="9144000" cy="68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хлеба.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6588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Свыше 10000 лет назад человек жил в пещерах. Дикие предки начали употреблять в пищу свежие пшеничные зерна, сухие были тверды. Пробовали разбивать камнями. Первый хлеб имел вид жидкой кашицы и её ели сырой, а затем стали варить. Позднее научились печь на камнях пресные лепёшки.</a:t>
            </a:r>
          </a:p>
          <a:p>
            <a:r>
              <a:rPr lang="ru-RU" b="1" i="1" dirty="0" smtClean="0"/>
              <a:t>Около 2600-3000 лет до нашей эры, египтяне научились использовать дрожжи для приготовления хлеба. Они также изобрели первые печки для производства хлеба.</a:t>
            </a:r>
          </a:p>
          <a:p>
            <a:r>
              <a:rPr lang="ru-RU" b="1" i="1" dirty="0" smtClean="0"/>
              <a:t>Римляне усовершенствовали процесс </a:t>
            </a:r>
            <a:r>
              <a:rPr lang="ru-RU" b="1" i="1" dirty="0" err="1" smtClean="0"/>
              <a:t>хлебопроизводства</a:t>
            </a:r>
            <a:r>
              <a:rPr lang="ru-RU" b="1" i="1" dirty="0" smtClean="0"/>
              <a:t>, процесс перемалывания зёрен, создали новые печи. К 100 году нашей эры римляне распространили свои навыки по выпечке хлеба по всей Европе. В средние века почти во всех городах Европы были булочные.</a:t>
            </a:r>
            <a:endParaRPr lang="ru-RU" b="1" i="1" dirty="0"/>
          </a:p>
        </p:txBody>
      </p:sp>
      <p:pic>
        <p:nvPicPr>
          <p:cNvPr id="3074" name="Picture 2" descr="эврис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7275"/>
            <a:ext cx="4210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2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" y="-12455"/>
            <a:ext cx="9143380" cy="68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выращивают хлеб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stopoiis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32855"/>
            <a:ext cx="8089642" cy="43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0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8" y="1"/>
            <a:ext cx="9157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Вспахивают поле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Varitit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04" y="3356992"/>
            <a:ext cx="505779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768f1db05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2" y="1196752"/>
            <a:ext cx="4589072" cy="34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7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73"/>
            <a:ext cx="9133135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5212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Посев пшеницы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35" y="2852936"/>
            <a:ext cx="4991100" cy="40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0_3ddb_f2de1adb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92488" cy="3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9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всходы и спелые коски пшеницы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Wheat_Sh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84784"/>
            <a:ext cx="4788024" cy="36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b688408e303763f961eaa454ca9f06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156173"/>
            <a:ext cx="49720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9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" y="35506"/>
            <a:ext cx="9125101" cy="68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Уборка урожая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Mykola_Pymonenko-Zhny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52200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borka-uruzhaia-rz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5076057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78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252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Хлеб всему голова</vt:lpstr>
      <vt:lpstr>Презентация PowerPoint</vt:lpstr>
      <vt:lpstr>Презентация PowerPoint</vt:lpstr>
      <vt:lpstr>История возникновения хлеба.</vt:lpstr>
      <vt:lpstr>Как выращивают хлеб</vt:lpstr>
      <vt:lpstr>Вспахивают поле</vt:lpstr>
      <vt:lpstr>Посев пшеницы</vt:lpstr>
      <vt:lpstr>Первые всходы и спелые коски пшеницы</vt:lpstr>
      <vt:lpstr>Уборка урожая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всему голова</dc:title>
  <dc:creator>user</dc:creator>
  <cp:lastModifiedBy>user</cp:lastModifiedBy>
  <cp:revision>25</cp:revision>
  <dcterms:created xsi:type="dcterms:W3CDTF">2013-10-25T12:23:18Z</dcterms:created>
  <dcterms:modified xsi:type="dcterms:W3CDTF">2014-04-29T16:38:27Z</dcterms:modified>
</cp:coreProperties>
</file>