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№3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1.Что относится к характеристике семьи?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Совместное хозяйство.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Свой язык.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Границы.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Государственные символы.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2. Что относится к характеристике народа?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Территория.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Национальный костюм.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Совместное хозяйство.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Столица.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3.Что относится к характеристике страны?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Государственные символы.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Жизнь под одной крышей.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Цвет кожи.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Национальные песни.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4.Кто является главой государства в нашей стане?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Император.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Король.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Президент.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Султан.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5. Укажи резиденцию главы нашего государства.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Белый дом.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Московский кремль.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Букингемский дворец.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Эрмитаж.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</a:t>
            </a:r>
            <a:r>
              <a:rPr lang="ru-RU" b="1" dirty="0" smtClean="0">
                <a:solidFill>
                  <a:srgbClr val="7030A0"/>
                </a:solidFill>
              </a:rPr>
              <a:t>Что общего имеют члены семьи?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Отчество.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Имя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Фамилию.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Возраст.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7. Что относится к символам государства?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Танец.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Герб.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Язык.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Флаг.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ШАБ.ШКОЛЬНЫЙ</Template>
  <TotalTime>3</TotalTime>
  <Words>126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10069046</vt:lpstr>
      <vt:lpstr>Тест №3</vt:lpstr>
      <vt:lpstr>1.Что относится к характеристике семьи?</vt:lpstr>
      <vt:lpstr>2. Что относится к характеристике народа?</vt:lpstr>
      <vt:lpstr>3.Что относится к характеристике страны?</vt:lpstr>
      <vt:lpstr>4.Кто является главой государства в нашей стане?</vt:lpstr>
      <vt:lpstr>5. Укажи резиденцию главы нашего государства.</vt:lpstr>
      <vt:lpstr>6. Что общего имеют члены семьи?</vt:lpstr>
      <vt:lpstr>7. Что относится к символам государства?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№3</dc:title>
  <dc:creator>1</dc:creator>
  <cp:lastModifiedBy>1</cp:lastModifiedBy>
  <cp:revision>2</cp:revision>
  <dcterms:created xsi:type="dcterms:W3CDTF">2013-08-08T08:21:18Z</dcterms:created>
  <dcterms:modified xsi:type="dcterms:W3CDTF">2013-08-08T08:34:39Z</dcterms:modified>
</cp:coreProperties>
</file>