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53000">
              <a:srgbClr val="D4DEFF"/>
            </a:gs>
            <a:gs pos="83000">
              <a:srgbClr val="FFFF00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№4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Что такое экология?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 Что такое окружающая среда?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sz="3600" b="1" dirty="0" smtClean="0">
                <a:solidFill>
                  <a:srgbClr val="002060"/>
                </a:solidFill>
              </a:rPr>
              <a:t>Неживая природа.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600" b="1" dirty="0" smtClean="0">
                <a:solidFill>
                  <a:srgbClr val="002060"/>
                </a:solidFill>
              </a:rPr>
              <a:t>Живая природа.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600" b="1" dirty="0" smtClean="0">
                <a:solidFill>
                  <a:srgbClr val="002060"/>
                </a:solidFill>
              </a:rPr>
              <a:t>Всё, что окружает живое существо.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600" b="1" dirty="0" smtClean="0">
                <a:solidFill>
                  <a:srgbClr val="002060"/>
                </a:solidFill>
              </a:rPr>
              <a:t>Окружающий человека мир.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2.Что изучает экология?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Дом человека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Живую природу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Связи между организмами и окружающей их средой.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Окружающий мир.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3.Что является окружающей средой для лягушки?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Водоём, насекомые, солнце.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Сосна, солнце, воздух.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Луг, трава, солнце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Океан, планктон, вода.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Укажите культурное травянистое растение.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Петрушка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Одуванчик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Крапива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Лебеда.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Укажите пример связи живой и неживой природы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Зайцы питаются растениями.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Для питания растениям нужен свет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Белка ест семена ели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Орёл – хищная птица.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6. Что нарушили люди ( стр. 22-23 учебника)?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Связи между живой и неживой природой.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Связи между растениями и животными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Связи между человеком и природой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>
                <a:solidFill>
                  <a:srgbClr val="002060"/>
                </a:solidFill>
              </a:rPr>
              <a:t>Связи между хищниками и растительноядными животными.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9</TotalTime>
  <Words>155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6</vt:lpstr>
      <vt:lpstr>Тест №4 </vt:lpstr>
      <vt:lpstr>1. Что такое окружающая среда?</vt:lpstr>
      <vt:lpstr>2.Что изучает экология?</vt:lpstr>
      <vt:lpstr>3.Что является окружающей средой для лягушки?</vt:lpstr>
      <vt:lpstr>4. Укажите культурное травянистое растение.</vt:lpstr>
      <vt:lpstr>5. Укажите пример связи живой и неживой природы.</vt:lpstr>
      <vt:lpstr>6. Что нарушили люди ( стр. 22-23 учебника)?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№4 </dc:title>
  <dc:creator>1</dc:creator>
  <cp:lastModifiedBy>1</cp:lastModifiedBy>
  <cp:revision>2</cp:revision>
  <dcterms:created xsi:type="dcterms:W3CDTF">2013-08-08T08:35:16Z</dcterms:created>
  <dcterms:modified xsi:type="dcterms:W3CDTF">2013-08-08T08:54:52Z</dcterms:modified>
</cp:coreProperties>
</file>