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ы и шаблоны\a454f3a7c5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chemeClr val="accent3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2" descr="D:\фоны и шаблоны\a454f3a7c5ac.jpg"/>
          <p:cNvPicPr>
            <a:picLocks noChangeAspect="1" noChangeArrowheads="1"/>
          </p:cNvPicPr>
          <p:nvPr/>
        </p:nvPicPr>
        <p:blipFill>
          <a:blip r:embed="rId14" cstate="print"/>
          <a:srcRect r="90625"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483" y="2967335"/>
            <a:ext cx="6799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 в опасности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1. Почему исчезают многие виды животных?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27584" y="2276872"/>
            <a:ext cx="7859216" cy="384929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Не могут приспособиться к условиям обитания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Их истребляют люди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Им не хватает корма. 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Их поедают другие животные</a:t>
            </a:r>
          </a:p>
          <a:p>
            <a:pPr marL="514350" indent="-514350">
              <a:buFont typeface="+mj-lt"/>
              <a:buAutoNum type="alphaUcPeriod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2. Какие действия взрослых помогают охране природы?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0"/>
            <a:ext cx="7787208" cy="377728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Возделывание полей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Строительство дорог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Строительство очистительных сооружений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Строительство газопроводов.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3. Как ты можешь помочь в охране лесов?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20888"/>
            <a:ext cx="7787208" cy="370527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Бороться с лесорубами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Уничтожать гусениц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Беречь книги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Не ходить в лес.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4. Как ты можешь помочь в охране животных?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20888"/>
            <a:ext cx="7787208" cy="370527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Бороться с браконьерами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Кормить животных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Брать домой детёнышей животных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Не ловить бабочек и жуков.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5.  Природа </a:t>
            </a:r>
            <a:r>
              <a:rPr lang="ru-RU" b="1" dirty="0" smtClean="0">
                <a:solidFill>
                  <a:srgbClr val="002060"/>
                </a:solidFill>
              </a:rPr>
              <a:t>находится </a:t>
            </a:r>
            <a:r>
              <a:rPr lang="ru-RU" b="1" dirty="0" smtClean="0">
                <a:solidFill>
                  <a:srgbClr val="002060"/>
                </a:solidFill>
              </a:rPr>
              <a:t>под строгой </a:t>
            </a:r>
            <a:r>
              <a:rPr lang="ru-RU" b="1" dirty="0" smtClean="0">
                <a:solidFill>
                  <a:srgbClr val="002060"/>
                </a:solidFill>
              </a:rPr>
              <a:t>охраной </a:t>
            </a:r>
            <a:r>
              <a:rPr lang="ru-RU" b="1" dirty="0" smtClean="0">
                <a:solidFill>
                  <a:srgbClr val="002060"/>
                </a:solidFill>
              </a:rPr>
              <a:t>в 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36912"/>
            <a:ext cx="7787208" cy="348925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Зоопарке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Национальном парке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Заповеднике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Лесу.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6. Природные музеи под открытым небом – это: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36912"/>
            <a:ext cx="7859216" cy="348925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Зоопарки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Заповедники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Национальные парки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Д</a:t>
            </a:r>
            <a:r>
              <a:rPr lang="ru-RU" b="1" dirty="0" smtClean="0"/>
              <a:t>ельфинарии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7.Какие заповедники есть в нашей стране?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708920"/>
            <a:ext cx="7787208" cy="341724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Остров Врангеля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Беловежская пуща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err="1" smtClean="0"/>
              <a:t>Баргузинский</a:t>
            </a:r>
            <a:endParaRPr lang="ru-RU" b="1" dirty="0" smtClean="0"/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Астраханский.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13</TotalTime>
  <Words>140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3</vt:lpstr>
      <vt:lpstr>Слайд 1</vt:lpstr>
      <vt:lpstr>1. Почему исчезают многие виды животных?</vt:lpstr>
      <vt:lpstr>2. Какие действия взрослых помогают охране природы?</vt:lpstr>
      <vt:lpstr>3. Как ты можешь помочь в охране лесов?</vt:lpstr>
      <vt:lpstr>4. Как ты можешь помочь в охране животных?</vt:lpstr>
      <vt:lpstr>5.  Природа находится под строгой охраной в :</vt:lpstr>
      <vt:lpstr>6. Природные музеи под открытым небом – это:</vt:lpstr>
      <vt:lpstr>7.Какие заповедники есть в нашей стране?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2013-08-08T08:55:06Z</dcterms:created>
  <dcterms:modified xsi:type="dcterms:W3CDTF">2013-09-27T03:23:31Z</dcterms:modified>
</cp:coreProperties>
</file>