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№6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941168"/>
            <a:ext cx="7632848" cy="697632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Тела, вещества, частицы.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1. Что не относится к телам?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Луна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Камень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Волк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Соль.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2. Что относится к веществам?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Солнце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Крахмал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Мяч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Гвоздь.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3. Какие бывают вещества?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Твёрдые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Мягкие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Узкие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Длинные.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4. Что относится к естественным телам?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Карандаш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Комар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Ложка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Кирпич.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5. Назовите жидкое вещество.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Нефть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Железо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Мрамор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Природный газ.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6. Нарисуй схему твёрдого вещества.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b="1" dirty="0" smtClean="0">
                <a:solidFill>
                  <a:srgbClr val="7030A0"/>
                </a:solidFill>
              </a:rPr>
              <a:t>7. Что из находящегося на кухне относятся к веществам?</a:t>
            </a:r>
          </a:p>
          <a:p>
            <a:pPr marL="742950" indent="-742950">
              <a:buFont typeface="+mj-lt"/>
              <a:buAutoNum type="alphaU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Сода</a:t>
            </a:r>
          </a:p>
          <a:p>
            <a:pPr marL="742950" indent="-742950">
              <a:buFont typeface="+mj-lt"/>
              <a:buAutoNum type="alphaU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Сахар</a:t>
            </a:r>
          </a:p>
          <a:p>
            <a:pPr marL="742950" indent="-742950">
              <a:buFont typeface="+mj-lt"/>
              <a:buAutoNum type="alphaU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Солонка</a:t>
            </a:r>
          </a:p>
          <a:p>
            <a:pPr marL="742950" indent="-742950">
              <a:buFont typeface="+mj-lt"/>
              <a:buAutoNum type="alphaUcPeriod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Крупа.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 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 </Template>
  <TotalTime>2</TotalTime>
  <Words>94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20 </vt:lpstr>
      <vt:lpstr>Тест №6</vt:lpstr>
      <vt:lpstr>1. Что не относится к телам?</vt:lpstr>
      <vt:lpstr>2. Что относится к веществам?</vt:lpstr>
      <vt:lpstr>3. Какие бывают вещества?</vt:lpstr>
      <vt:lpstr>4. Что относится к естественным телам?</vt:lpstr>
      <vt:lpstr>5. Назовите жидкое вещество.</vt:lpstr>
      <vt:lpstr>6. Нарисуй схему твёрдого вещества.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№6</dc:title>
  <dc:creator>1</dc:creator>
  <cp:lastModifiedBy>1</cp:lastModifiedBy>
  <cp:revision>2</cp:revision>
  <dcterms:created xsi:type="dcterms:W3CDTF">2013-08-08T09:18:13Z</dcterms:created>
  <dcterms:modified xsi:type="dcterms:W3CDTF">2013-08-08T09:31:59Z</dcterms:modified>
</cp:coreProperties>
</file>