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25" y="1071563"/>
            <a:ext cx="6000750" cy="185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65618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Разнообразие веществ.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Тест №7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1. При приготовлении супа используют: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20888"/>
            <a:ext cx="6851104" cy="370527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Глюкозу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Соду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Соль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Крахмал.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2. Как называют виноградный сахар?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08175" y="2636838"/>
            <a:ext cx="6778625" cy="348932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Глюкоза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Сода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Соль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Крахмал.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3. С помощью йода можно определить: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420888"/>
            <a:ext cx="5915000" cy="370527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Крахмал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Соль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Соду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Кислоту.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4. Какое вещество на кухне может быть опасным?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708920"/>
            <a:ext cx="6491064" cy="341724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Сахар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Крахмал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Сода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Кислота.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5. Как называется наука, изучающая вещества?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420888"/>
            <a:ext cx="6563072" cy="370527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Биология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Математика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Химия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Экология.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6.Какое вещество используют только в разбавленном виде?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2708920"/>
            <a:ext cx="5770984" cy="341724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Сахар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Соду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Крахмал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Уксусную кислоту.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7. Какие организмы защищаются от врагов с помощью кислоты?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16557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1\Documents\KINGSTON (F)\Цветы\Rose-026.jpg"/>
          <p:cNvPicPr>
            <a:picLocks noChangeAspect="1" noChangeArrowheads="1"/>
          </p:cNvPicPr>
          <p:nvPr/>
        </p:nvPicPr>
        <p:blipFill>
          <a:blip r:embed="rId3" cstate="print"/>
          <a:srcRect l="15152" r="12121"/>
          <a:stretch>
            <a:fillRect/>
          </a:stretch>
        </p:blipFill>
        <p:spPr bwMode="auto">
          <a:xfrm>
            <a:off x="4644008" y="2780928"/>
            <a:ext cx="1728192" cy="2232248"/>
          </a:xfrm>
          <a:prstGeom prst="rect">
            <a:avLst/>
          </a:prstGeom>
          <a:noFill/>
        </p:spPr>
      </p:pic>
      <p:pic>
        <p:nvPicPr>
          <p:cNvPr id="7" name="Picture 4" descr="MCj034689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7440" flipH="1">
            <a:off x="571602" y="2568609"/>
            <a:ext cx="1840229" cy="10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А.   оса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 . крапива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0851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С.   роза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4869160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r>
              <a:rPr lang="ru-RU" sz="3600" b="1" dirty="0" smtClean="0"/>
              <a:t>. муравей</a:t>
            </a:r>
            <a:endParaRPr lang="ru-RU" sz="3600" b="1" dirty="0"/>
          </a:p>
        </p:txBody>
      </p:sp>
      <p:pic>
        <p:nvPicPr>
          <p:cNvPr id="12" name="Picture 4" descr="мураве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92896"/>
            <a:ext cx="1930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</Template>
  <TotalTime>44</TotalTime>
  <Words>109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22</vt:lpstr>
      <vt:lpstr>Разнообразие веществ.</vt:lpstr>
      <vt:lpstr>1. При приготовлении супа используют:</vt:lpstr>
      <vt:lpstr>2. Как называют виноградный сахар?</vt:lpstr>
      <vt:lpstr>3. С помощью йода можно определить:</vt:lpstr>
      <vt:lpstr>4. Какое вещество на кухне может быть опасным?</vt:lpstr>
      <vt:lpstr>5. Как называется наука, изучающая вещества?</vt:lpstr>
      <vt:lpstr>6.Какое вещество используют только в разбавленном виде?</vt:lpstr>
      <vt:lpstr>7. Какие организмы защищаются от врагов с помощью кислоты?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веществ.</dc:title>
  <dc:creator>1</dc:creator>
  <cp:lastModifiedBy>1</cp:lastModifiedBy>
  <cp:revision>8</cp:revision>
  <dcterms:created xsi:type="dcterms:W3CDTF">2013-08-08T09:32:06Z</dcterms:created>
  <dcterms:modified xsi:type="dcterms:W3CDTF">2013-08-31T06:02:14Z</dcterms:modified>
</cp:coreProperties>
</file>