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sz="4000" b="1" i="1" dirty="0" smtClean="0"/>
              <a:t>Воздух и его охрана</a:t>
            </a:r>
            <a:endParaRPr lang="ru-RU" sz="4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76872"/>
            <a:ext cx="6400800" cy="1752600"/>
          </a:xfrm>
        </p:spPr>
        <p:txBody>
          <a:bodyPr/>
          <a:lstStyle/>
          <a:p>
            <a:r>
              <a:rPr lang="ru-RU" dirty="0" smtClean="0"/>
              <a:t>Тест №8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9614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 Какого газа в воздухе больше всего?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420888"/>
            <a:ext cx="7499176" cy="3705275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Кислорода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Углекислого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Азота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Водорода.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2. Какой газ выделяют при дыхании живые существа?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276872"/>
            <a:ext cx="7571184" cy="384929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Кислород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Водород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Азот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Углекислый.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8012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3. Какое свойство воздуха указано неверно?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2564904"/>
            <a:ext cx="6275040" cy="356125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Прозрачен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Голубого цвета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Не имеет запаха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Бесцветен.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29614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4. Что происходит с воздухом при нагревании?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2924944"/>
            <a:ext cx="6419056" cy="320121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Кипит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Расширяется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Сжимается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Превращается в воду.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44016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5. Почему растения не вымерзают зимой под снегом?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924944"/>
            <a:ext cx="7355160" cy="320121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Воздух прозрачен.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Воздух при нагревании расширяется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Воздух при нагревании сжимается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Воздух плохо проводит тепло</a:t>
            </a:r>
          </a:p>
          <a:p>
            <a:pPr marL="514350" indent="-514350">
              <a:buFont typeface="+mj-lt"/>
              <a:buAutoNum type="alphaUcPeriod"/>
            </a:pP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1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6. Как ты можешь помочь в охране воздуха?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2492896"/>
            <a:ext cx="6203032" cy="3633267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Жечь костры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Меньше дышать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Сажать растения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Не открывать окна.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7. Как используют то, что воздух плохо проводит тепло?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377728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Зимой носят шерстяную и пуховую одежду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В помещениях ставят двойные рамы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Молодые саженцы в садах укрывают снегом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i="1" dirty="0" smtClean="0">
                <a:solidFill>
                  <a:srgbClr val="002060"/>
                </a:solidFill>
              </a:rPr>
              <a:t>Душные помещения проветривают.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Тема20</Template>
  <TotalTime>7</TotalTime>
  <Words>146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Тема20</vt:lpstr>
      <vt:lpstr>Воздух и его охрана</vt:lpstr>
      <vt:lpstr>1. Какого газа в воздухе больше всего?</vt:lpstr>
      <vt:lpstr>2. Какой газ выделяют при дыхании живые существа?</vt:lpstr>
      <vt:lpstr>3. Какое свойство воздуха указано неверно?</vt:lpstr>
      <vt:lpstr>4. Что происходит с воздухом при нагревании?</vt:lpstr>
      <vt:lpstr>5. Почему растения не вымерзают зимой под снегом?</vt:lpstr>
      <vt:lpstr>6. Как ты можешь помочь в охране воздуха?</vt:lpstr>
      <vt:lpstr>7. Как используют то, что воздух плохо проводит тепло?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Воздух и его охрана</dc:title>
  <dc:creator>1</dc:creator>
  <cp:lastModifiedBy>1</cp:lastModifiedBy>
  <cp:revision>3</cp:revision>
  <dcterms:created xsi:type="dcterms:W3CDTF">2013-08-08T09:47:24Z</dcterms:created>
  <dcterms:modified xsi:type="dcterms:W3CDTF">2013-08-08T11:05:41Z</dcterms:modified>
</cp:coreProperties>
</file>