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фоны и шаблоны\х.jpg"/>
          <p:cNvPicPr>
            <a:picLocks noChangeAspect="1" noChangeArrowheads="1"/>
          </p:cNvPicPr>
          <p:nvPr/>
        </p:nvPicPr>
        <p:blipFill>
          <a:blip r:embed="rId2" cstate="print"/>
          <a:srcRect b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31" name="Picture 2" descr="D:\фоны и шаблоны\х.jpg"/>
          <p:cNvPicPr>
            <a:picLocks noChangeAspect="1" noChangeArrowheads="1"/>
          </p:cNvPicPr>
          <p:nvPr/>
        </p:nvPicPr>
        <p:blipFill>
          <a:blip r:embed="rId13" cstate="print"/>
          <a:srcRect b="87500"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b="1" i="1" dirty="0" smtClean="0"/>
              <a:t>Вода.</a:t>
            </a:r>
            <a:endParaRPr lang="ru-RU" sz="48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Тест №9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584176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1. Сколько воды в теле школьника, если его масса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 30 кг?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1720" y="2852936"/>
            <a:ext cx="6635080" cy="3273227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25 кг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20 кг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14 кг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39кг.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29614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2. Какое свойство воды указано неверно?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2564904"/>
            <a:ext cx="7067128" cy="3561259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Прозрачна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Не имеет запаха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Бесцветна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Солёная на вкус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44016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3. Как можно очистить загрязнённую воду?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95736" y="2636912"/>
            <a:ext cx="6491064" cy="348925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Нагреть 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Профильтровать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Охладить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Заморозить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44016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4. Что происходит с водой при охлаждении?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708920"/>
            <a:ext cx="7283152" cy="341724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Ничего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Расширяется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Сжимается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Мутнеет.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51216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5. Почему чай становится сладким, если добавить туда сахар?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852936"/>
            <a:ext cx="7571184" cy="3273227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Вода прозрачная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Вода – хороший растворитель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Вода не имеет запаха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Вода при нагревании расширяется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08012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6. Какое вещество не растворяется в воде?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95736" y="2708920"/>
            <a:ext cx="6491064" cy="341724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Сахар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Соль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Глина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Уксус.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44016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7. Для чего человек использует способность воды растворять многие вещества?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3140968"/>
            <a:ext cx="7499176" cy="2985195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Для мытья посуды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Для приготовления пищи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Для охлаждения</a:t>
            </a:r>
          </a:p>
          <a:p>
            <a:pPr marL="514350" indent="-514350">
              <a:buFont typeface="+mj-lt"/>
              <a:buAutoNum type="alphaUcPeriod"/>
            </a:pPr>
            <a:r>
              <a:rPr lang="ru-RU" b="1" dirty="0" smtClean="0"/>
              <a:t>Для питья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1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Тема19</Template>
  <TotalTime>8</TotalTime>
  <Words>128</Words>
  <Application>Microsoft Office PowerPoint</Application>
  <PresentationFormat>Экран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Тема19</vt:lpstr>
      <vt:lpstr>Вода.</vt:lpstr>
      <vt:lpstr>1. Сколько воды в теле школьника, если его масса  30 кг?</vt:lpstr>
      <vt:lpstr>2. Какое свойство воды указано неверно?</vt:lpstr>
      <vt:lpstr>3. Как можно очистить загрязнённую воду?</vt:lpstr>
      <vt:lpstr>4. Что происходит с водой при охлаждении?</vt:lpstr>
      <vt:lpstr>5. Почему чай становится сладким, если добавить туда сахар?</vt:lpstr>
      <vt:lpstr>6. Какое вещество не растворяется в воде?</vt:lpstr>
      <vt:lpstr>7. Для чего человек использует способность воды растворять многие вещества?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Вода.</dc:title>
  <dc:creator>1</dc:creator>
  <cp:lastModifiedBy>1</cp:lastModifiedBy>
  <cp:revision>2</cp:revision>
  <dcterms:created xsi:type="dcterms:W3CDTF">2013-08-08T10:46:20Z</dcterms:created>
  <dcterms:modified xsi:type="dcterms:W3CDTF">2013-08-08T11:04:51Z</dcterms:modified>
</cp:coreProperties>
</file>