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Превращения и круговорот 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№10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Жидкое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Газообразное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Твёрдое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Мягкое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Укажи состояние воды при температуре ниже 0 градуса.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924944"/>
            <a:ext cx="7067128" cy="3082347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Твёрдом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загрязнённом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газообразном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жидком.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 каком состоянии находится вода, если ты видишь на траве росу?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Вода испаряется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Вода замерзает  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Вода охлаждается 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Тает лёд 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3. Как образуются снежинки?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Лёд 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Капли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Водяной пар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Сугроб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Что представляет собой вода в газообразном состоянии?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Лёд постепенно тает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Лёд легче воды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 глубине вода теплее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Вода превращается в пар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Почему водоёмы не промерзают до дна?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Пары воды тяжёлые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Водяной пар соединяется в капли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Воздух высоко над землёй холодный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Пар – это капли воды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Почему пар в облаках превращается в воду?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87443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иней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кислоту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дождь</a:t>
            </a:r>
          </a:p>
          <a:p>
            <a:pPr marL="624078" indent="-514350">
              <a:buFont typeface="+mj-lt"/>
              <a:buAutoNum type="alphaUcPeriod"/>
            </a:pPr>
            <a:r>
              <a:rPr lang="ru-RU" sz="3200" b="1" smtClean="0">
                <a:latin typeface="Arial" pitchFamily="34" charset="0"/>
                <a:cs typeface="Arial" pitchFamily="34" charset="0"/>
              </a:rPr>
              <a:t>В росу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7.  Укажи, во что может превратиться 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142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Превращения и круговорот воды</vt:lpstr>
      <vt:lpstr>1. Укажи состояние воды при температуре ниже 0 градуса.</vt:lpstr>
      <vt:lpstr>2. В каком состоянии находится вода, если ты видишь на траве росу?</vt:lpstr>
      <vt:lpstr>3. Как образуются снежинки?</vt:lpstr>
      <vt:lpstr>4. Что представляет собой вода в газообразном состоянии?</vt:lpstr>
      <vt:lpstr>5. Почему водоёмы не промерзают до дна?</vt:lpstr>
      <vt:lpstr>6. Почему пар в облаках превращается в воду?</vt:lpstr>
      <vt:lpstr>7.  Укажи, во что может превратиться вода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Превращения и круговорот воды</dc:title>
  <dc:creator>1</dc:creator>
  <cp:lastModifiedBy>1</cp:lastModifiedBy>
  <cp:revision>2</cp:revision>
  <dcterms:created xsi:type="dcterms:W3CDTF">2013-08-08T11:05:47Z</dcterms:created>
  <dcterms:modified xsi:type="dcterms:W3CDTF">2013-08-08T11:26:08Z</dcterms:modified>
</cp:coreProperties>
</file>