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рамка цве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8675688" cy="6770688"/>
          </a:xfrm>
          <a:prstGeom prst="rect">
            <a:avLst/>
          </a:prstGeom>
          <a:noFill/>
        </p:spPr>
      </p:pic>
      <p:sp>
        <p:nvSpPr>
          <p:cNvPr id="4102" name="WordArt 6"/>
          <p:cNvSpPr>
            <a:spLocks noChangeArrowheads="1" noChangeShapeType="1" noTextEdit="1"/>
          </p:cNvSpPr>
          <p:nvPr/>
        </p:nvSpPr>
        <p:spPr bwMode="auto">
          <a:xfrm>
            <a:off x="1258888" y="1052513"/>
            <a:ext cx="6858000" cy="205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6600" b="1" i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pic>
        <p:nvPicPr>
          <p:cNvPr id="4103" name="Picture 7" descr="nasek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938" y="3141663"/>
            <a:ext cx="2206625" cy="3424237"/>
          </a:xfrm>
          <a:prstGeom prst="rect">
            <a:avLst/>
          </a:prstGeom>
          <a:noFill/>
        </p:spPr>
      </p:pic>
      <p:pic>
        <p:nvPicPr>
          <p:cNvPr id="4104" name="Picture 8" descr="star1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4300" y="5084763"/>
            <a:ext cx="495300" cy="438150"/>
          </a:xfrm>
          <a:prstGeom prst="rect">
            <a:avLst/>
          </a:prstGeom>
          <a:noFill/>
        </p:spPr>
      </p:pic>
      <p:pic>
        <p:nvPicPr>
          <p:cNvPr id="4105" name="Picture 9" descr="star15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5805488"/>
            <a:ext cx="495300" cy="438150"/>
          </a:xfrm>
          <a:prstGeom prst="rect">
            <a:avLst/>
          </a:prstGeom>
          <a:noFill/>
        </p:spPr>
      </p:pic>
      <p:pic>
        <p:nvPicPr>
          <p:cNvPr id="4106" name="Picture 10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0113" y="908050"/>
            <a:ext cx="304800" cy="304800"/>
          </a:xfrm>
          <a:prstGeom prst="rect">
            <a:avLst/>
          </a:prstGeom>
          <a:noFill/>
        </p:spPr>
      </p:pic>
      <p:pic>
        <p:nvPicPr>
          <p:cNvPr id="4107" name="Picture 11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7088" y="5661025"/>
            <a:ext cx="304800" cy="304800"/>
          </a:xfrm>
          <a:prstGeom prst="rect">
            <a:avLst/>
          </a:prstGeom>
          <a:noFill/>
        </p:spPr>
      </p:pic>
      <p:pic>
        <p:nvPicPr>
          <p:cNvPr id="4108" name="Picture 12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</p:pic>
      <p:pic>
        <p:nvPicPr>
          <p:cNvPr id="4109" name="Picture 13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43888" y="836613"/>
            <a:ext cx="304800" cy="304800"/>
          </a:xfrm>
          <a:prstGeom prst="rect">
            <a:avLst/>
          </a:prstGeom>
          <a:noFill/>
        </p:spPr>
      </p:pic>
      <p:pic>
        <p:nvPicPr>
          <p:cNvPr id="4110" name="Picture 14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9788" y="5661025"/>
            <a:ext cx="304800" cy="3048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353543" y="1268760"/>
            <a:ext cx="46813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Берегите воду!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19872" y="2492896"/>
            <a:ext cx="280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Тест №11</a:t>
            </a:r>
            <a:endParaRPr lang="ru-RU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list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2163"/>
            <a:ext cx="3708400" cy="3525837"/>
          </a:xfrm>
          <a:prstGeom prst="rect">
            <a:avLst/>
          </a:prstGeom>
          <a:noFill/>
        </p:spPr>
      </p:pic>
      <p:pic>
        <p:nvPicPr>
          <p:cNvPr id="8198" name="Picture 6" descr="list3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0"/>
            <a:ext cx="3563937" cy="3387725"/>
          </a:xfrm>
          <a:prstGeom prst="rect">
            <a:avLst/>
          </a:prstGeom>
          <a:noFill/>
        </p:spPr>
      </p:pic>
      <p:pic>
        <p:nvPicPr>
          <p:cNvPr id="8203" name="Picture 11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3716338"/>
            <a:ext cx="304800" cy="304800"/>
          </a:xfrm>
          <a:prstGeom prst="rect">
            <a:avLst/>
          </a:prstGeom>
          <a:noFill/>
        </p:spPr>
      </p:pic>
      <p:pic>
        <p:nvPicPr>
          <p:cNvPr id="8204" name="Picture 12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6165850"/>
            <a:ext cx="304800" cy="304800"/>
          </a:xfrm>
          <a:prstGeom prst="rect">
            <a:avLst/>
          </a:prstGeom>
          <a:noFill/>
        </p:spPr>
      </p:pic>
      <p:pic>
        <p:nvPicPr>
          <p:cNvPr id="8205" name="Picture 13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6165850"/>
            <a:ext cx="304800" cy="304800"/>
          </a:xfrm>
          <a:prstGeom prst="rect">
            <a:avLst/>
          </a:prstGeom>
          <a:noFill/>
        </p:spPr>
      </p:pic>
      <p:pic>
        <p:nvPicPr>
          <p:cNvPr id="8206" name="Picture 14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88913"/>
            <a:ext cx="304800" cy="304800"/>
          </a:xfrm>
          <a:prstGeom prst="rect">
            <a:avLst/>
          </a:prstGeom>
          <a:noFill/>
        </p:spPr>
      </p:pic>
      <p:pic>
        <p:nvPicPr>
          <p:cNvPr id="8207" name="Picture 15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6237288"/>
            <a:ext cx="304800" cy="304800"/>
          </a:xfrm>
          <a:prstGeom prst="rect">
            <a:avLst/>
          </a:prstGeom>
          <a:noFill/>
        </p:spPr>
      </p:pic>
      <p:pic>
        <p:nvPicPr>
          <p:cNvPr id="8208" name="Picture 16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4050"/>
            <a:ext cx="304800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1560" y="620688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1. Почему запасы воды на Земле сокращаются?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2204864"/>
            <a:ext cx="4824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Она загрязняется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Она испаряется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Она заерзает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Она утекает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list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2163"/>
            <a:ext cx="3708400" cy="3525837"/>
          </a:xfrm>
          <a:prstGeom prst="rect">
            <a:avLst/>
          </a:prstGeom>
          <a:noFill/>
        </p:spPr>
      </p:pic>
      <p:pic>
        <p:nvPicPr>
          <p:cNvPr id="8198" name="Picture 6" descr="list3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0"/>
            <a:ext cx="3563937" cy="3387725"/>
          </a:xfrm>
          <a:prstGeom prst="rect">
            <a:avLst/>
          </a:prstGeom>
          <a:noFill/>
        </p:spPr>
      </p:pic>
      <p:pic>
        <p:nvPicPr>
          <p:cNvPr id="8203" name="Picture 11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3716338"/>
            <a:ext cx="304800" cy="304800"/>
          </a:xfrm>
          <a:prstGeom prst="rect">
            <a:avLst/>
          </a:prstGeom>
          <a:noFill/>
        </p:spPr>
      </p:pic>
      <p:pic>
        <p:nvPicPr>
          <p:cNvPr id="8204" name="Picture 12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6165850"/>
            <a:ext cx="304800" cy="304800"/>
          </a:xfrm>
          <a:prstGeom prst="rect">
            <a:avLst/>
          </a:prstGeom>
          <a:noFill/>
        </p:spPr>
      </p:pic>
      <p:pic>
        <p:nvPicPr>
          <p:cNvPr id="8205" name="Picture 13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6165850"/>
            <a:ext cx="304800" cy="304800"/>
          </a:xfrm>
          <a:prstGeom prst="rect">
            <a:avLst/>
          </a:prstGeom>
          <a:noFill/>
        </p:spPr>
      </p:pic>
      <p:pic>
        <p:nvPicPr>
          <p:cNvPr id="8206" name="Picture 14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88913"/>
            <a:ext cx="304800" cy="304800"/>
          </a:xfrm>
          <a:prstGeom prst="rect">
            <a:avLst/>
          </a:prstGeom>
          <a:noFill/>
        </p:spPr>
      </p:pic>
      <p:pic>
        <p:nvPicPr>
          <p:cNvPr id="8207" name="Picture 15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6237288"/>
            <a:ext cx="304800" cy="304800"/>
          </a:xfrm>
          <a:prstGeom prst="rect">
            <a:avLst/>
          </a:prstGeom>
          <a:noFill/>
        </p:spPr>
      </p:pic>
      <p:pic>
        <p:nvPicPr>
          <p:cNvPr id="8208" name="Picture 16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4050"/>
            <a:ext cx="304800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1560" y="620688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2. Основной источник загрязнения воды – это: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63688" y="2204864"/>
            <a:ext cx="482453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Животные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Растения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Фабрики и заводы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ручьи</a:t>
            </a:r>
            <a:endParaRPr lang="ru-RU" sz="32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list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2163"/>
            <a:ext cx="3708400" cy="3525837"/>
          </a:xfrm>
          <a:prstGeom prst="rect">
            <a:avLst/>
          </a:prstGeom>
          <a:noFill/>
        </p:spPr>
      </p:pic>
      <p:pic>
        <p:nvPicPr>
          <p:cNvPr id="8198" name="Picture 6" descr="list3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0"/>
            <a:ext cx="3563937" cy="3387725"/>
          </a:xfrm>
          <a:prstGeom prst="rect">
            <a:avLst/>
          </a:prstGeom>
          <a:noFill/>
        </p:spPr>
      </p:pic>
      <p:pic>
        <p:nvPicPr>
          <p:cNvPr id="8203" name="Picture 11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3716338"/>
            <a:ext cx="304800" cy="304800"/>
          </a:xfrm>
          <a:prstGeom prst="rect">
            <a:avLst/>
          </a:prstGeom>
          <a:noFill/>
        </p:spPr>
      </p:pic>
      <p:pic>
        <p:nvPicPr>
          <p:cNvPr id="8204" name="Picture 12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6165850"/>
            <a:ext cx="304800" cy="304800"/>
          </a:xfrm>
          <a:prstGeom prst="rect">
            <a:avLst/>
          </a:prstGeom>
          <a:noFill/>
        </p:spPr>
      </p:pic>
      <p:pic>
        <p:nvPicPr>
          <p:cNvPr id="8205" name="Picture 13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6165850"/>
            <a:ext cx="304800" cy="304800"/>
          </a:xfrm>
          <a:prstGeom prst="rect">
            <a:avLst/>
          </a:prstGeom>
          <a:noFill/>
        </p:spPr>
      </p:pic>
      <p:pic>
        <p:nvPicPr>
          <p:cNvPr id="8206" name="Picture 14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88913"/>
            <a:ext cx="304800" cy="304800"/>
          </a:xfrm>
          <a:prstGeom prst="rect">
            <a:avLst/>
          </a:prstGeom>
          <a:noFill/>
        </p:spPr>
      </p:pic>
      <p:pic>
        <p:nvPicPr>
          <p:cNvPr id="8207" name="Picture 15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6237288"/>
            <a:ext cx="304800" cy="304800"/>
          </a:xfrm>
          <a:prstGeom prst="rect">
            <a:avLst/>
          </a:prstGeom>
          <a:noFill/>
        </p:spPr>
      </p:pic>
      <p:pic>
        <p:nvPicPr>
          <p:cNvPr id="8208" name="Picture 16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4050"/>
            <a:ext cx="304800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1560" y="620688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3. Какое утверждение верно?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2204864"/>
            <a:ext cx="71287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Воду можно не экономить – её на Земле много.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 Морскую </a:t>
            </a:r>
            <a:r>
              <a:rPr lang="ru-RU" sz="3200" b="1" dirty="0" smtClean="0"/>
              <a:t>воду можно </a:t>
            </a:r>
            <a:r>
              <a:rPr lang="ru-RU" sz="3200" b="1" dirty="0" smtClean="0"/>
              <a:t>использовать в быту.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Человеку нужна пресная вода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Загрязнённая вода не вредна для человека.</a:t>
            </a:r>
            <a:endParaRPr lang="ru-RU" sz="3200" b="1" dirty="0" smtClean="0"/>
          </a:p>
          <a:p>
            <a:pPr marL="514350" indent="-514350"/>
            <a:endParaRPr lang="ru-RU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list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2163"/>
            <a:ext cx="3708400" cy="3525837"/>
          </a:xfrm>
          <a:prstGeom prst="rect">
            <a:avLst/>
          </a:prstGeom>
          <a:noFill/>
        </p:spPr>
      </p:pic>
      <p:pic>
        <p:nvPicPr>
          <p:cNvPr id="8198" name="Picture 6" descr="list3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0"/>
            <a:ext cx="3563937" cy="3387725"/>
          </a:xfrm>
          <a:prstGeom prst="rect">
            <a:avLst/>
          </a:prstGeom>
          <a:noFill/>
        </p:spPr>
      </p:pic>
      <p:pic>
        <p:nvPicPr>
          <p:cNvPr id="8203" name="Picture 11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3716338"/>
            <a:ext cx="304800" cy="304800"/>
          </a:xfrm>
          <a:prstGeom prst="rect">
            <a:avLst/>
          </a:prstGeom>
          <a:noFill/>
        </p:spPr>
      </p:pic>
      <p:pic>
        <p:nvPicPr>
          <p:cNvPr id="8204" name="Picture 12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6165850"/>
            <a:ext cx="304800" cy="304800"/>
          </a:xfrm>
          <a:prstGeom prst="rect">
            <a:avLst/>
          </a:prstGeom>
          <a:noFill/>
        </p:spPr>
      </p:pic>
      <p:pic>
        <p:nvPicPr>
          <p:cNvPr id="8205" name="Picture 13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6165850"/>
            <a:ext cx="304800" cy="304800"/>
          </a:xfrm>
          <a:prstGeom prst="rect">
            <a:avLst/>
          </a:prstGeom>
          <a:noFill/>
        </p:spPr>
      </p:pic>
      <p:pic>
        <p:nvPicPr>
          <p:cNvPr id="8206" name="Picture 14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88913"/>
            <a:ext cx="304800" cy="304800"/>
          </a:xfrm>
          <a:prstGeom prst="rect">
            <a:avLst/>
          </a:prstGeom>
          <a:noFill/>
        </p:spPr>
      </p:pic>
      <p:pic>
        <p:nvPicPr>
          <p:cNvPr id="8207" name="Picture 15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6237288"/>
            <a:ext cx="304800" cy="304800"/>
          </a:xfrm>
          <a:prstGeom prst="rect">
            <a:avLst/>
          </a:prstGeom>
          <a:noFill/>
        </p:spPr>
      </p:pic>
      <p:pic>
        <p:nvPicPr>
          <p:cNvPr id="8208" name="Picture 16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4050"/>
            <a:ext cx="304800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1560" y="620688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4.  Как ты можешь содействовать охране воды?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7624" y="2204864"/>
            <a:ext cx="712879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Следить за тем, чтобы из крана напрасно не бежала вода.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 Строить очистительные сооружения на заводе.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Использовать в быту морскую воду.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Не купаться в реках и озёрах.</a:t>
            </a:r>
            <a:endParaRPr lang="ru-RU" sz="3200" b="1" dirty="0" smtClean="0"/>
          </a:p>
          <a:p>
            <a:pPr marL="514350" indent="-514350"/>
            <a:endParaRPr lang="ru-RU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list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2163"/>
            <a:ext cx="3708400" cy="3525837"/>
          </a:xfrm>
          <a:prstGeom prst="rect">
            <a:avLst/>
          </a:prstGeom>
          <a:noFill/>
        </p:spPr>
      </p:pic>
      <p:pic>
        <p:nvPicPr>
          <p:cNvPr id="8198" name="Picture 6" descr="list3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0"/>
            <a:ext cx="3563937" cy="3387725"/>
          </a:xfrm>
          <a:prstGeom prst="rect">
            <a:avLst/>
          </a:prstGeom>
          <a:noFill/>
        </p:spPr>
      </p:pic>
      <p:pic>
        <p:nvPicPr>
          <p:cNvPr id="8203" name="Picture 11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3716338"/>
            <a:ext cx="304800" cy="304800"/>
          </a:xfrm>
          <a:prstGeom prst="rect">
            <a:avLst/>
          </a:prstGeom>
          <a:noFill/>
        </p:spPr>
      </p:pic>
      <p:pic>
        <p:nvPicPr>
          <p:cNvPr id="8204" name="Picture 12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6165850"/>
            <a:ext cx="304800" cy="304800"/>
          </a:xfrm>
          <a:prstGeom prst="rect">
            <a:avLst/>
          </a:prstGeom>
          <a:noFill/>
        </p:spPr>
      </p:pic>
      <p:pic>
        <p:nvPicPr>
          <p:cNvPr id="8205" name="Picture 13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6165850"/>
            <a:ext cx="304800" cy="304800"/>
          </a:xfrm>
          <a:prstGeom prst="rect">
            <a:avLst/>
          </a:prstGeom>
          <a:noFill/>
        </p:spPr>
      </p:pic>
      <p:pic>
        <p:nvPicPr>
          <p:cNvPr id="8206" name="Picture 14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88913"/>
            <a:ext cx="304800" cy="304800"/>
          </a:xfrm>
          <a:prstGeom prst="rect">
            <a:avLst/>
          </a:prstGeom>
          <a:noFill/>
        </p:spPr>
      </p:pic>
      <p:pic>
        <p:nvPicPr>
          <p:cNvPr id="8207" name="Picture 15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6237288"/>
            <a:ext cx="304800" cy="304800"/>
          </a:xfrm>
          <a:prstGeom prst="rect">
            <a:avLst/>
          </a:prstGeom>
          <a:noFill/>
        </p:spPr>
      </p:pic>
      <p:pic>
        <p:nvPicPr>
          <p:cNvPr id="8208" name="Picture 16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4050"/>
            <a:ext cx="304800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1560" y="620688"/>
            <a:ext cx="66967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5.  Как ты поступишь, если обнаружишь неисправный кран?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2708920"/>
            <a:ext cx="71287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Отремонтирую самостоятельно.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Отключу воду в доме.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Сообщу взрослым.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Не буду обращать внимание.</a:t>
            </a:r>
            <a:endParaRPr lang="ru-RU" sz="3200" b="1" dirty="0" smtClean="0"/>
          </a:p>
          <a:p>
            <a:pPr marL="514350" indent="-514350"/>
            <a:endParaRPr lang="ru-RU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list39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32163"/>
            <a:ext cx="3708400" cy="3525837"/>
          </a:xfrm>
          <a:prstGeom prst="rect">
            <a:avLst/>
          </a:prstGeom>
          <a:noFill/>
        </p:spPr>
      </p:pic>
      <p:pic>
        <p:nvPicPr>
          <p:cNvPr id="8198" name="Picture 6" descr="list39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0"/>
            <a:ext cx="3563937" cy="3387725"/>
          </a:xfrm>
          <a:prstGeom prst="rect">
            <a:avLst/>
          </a:prstGeom>
          <a:noFill/>
        </p:spPr>
      </p:pic>
      <p:pic>
        <p:nvPicPr>
          <p:cNvPr id="8203" name="Picture 11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625" y="3716338"/>
            <a:ext cx="304800" cy="304800"/>
          </a:xfrm>
          <a:prstGeom prst="rect">
            <a:avLst/>
          </a:prstGeom>
          <a:noFill/>
        </p:spPr>
      </p:pic>
      <p:pic>
        <p:nvPicPr>
          <p:cNvPr id="8204" name="Picture 12" descr="star23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6165850"/>
            <a:ext cx="304800" cy="304800"/>
          </a:xfrm>
          <a:prstGeom prst="rect">
            <a:avLst/>
          </a:prstGeom>
          <a:noFill/>
        </p:spPr>
      </p:pic>
      <p:pic>
        <p:nvPicPr>
          <p:cNvPr id="8205" name="Picture 13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6165850"/>
            <a:ext cx="304800" cy="304800"/>
          </a:xfrm>
          <a:prstGeom prst="rect">
            <a:avLst/>
          </a:prstGeom>
          <a:noFill/>
        </p:spPr>
      </p:pic>
      <p:pic>
        <p:nvPicPr>
          <p:cNvPr id="8206" name="Picture 14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188913"/>
            <a:ext cx="304800" cy="304800"/>
          </a:xfrm>
          <a:prstGeom prst="rect">
            <a:avLst/>
          </a:prstGeom>
          <a:noFill/>
        </p:spPr>
      </p:pic>
      <p:pic>
        <p:nvPicPr>
          <p:cNvPr id="8207" name="Picture 15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875" y="6237288"/>
            <a:ext cx="304800" cy="304800"/>
          </a:xfrm>
          <a:prstGeom prst="rect">
            <a:avLst/>
          </a:prstGeom>
          <a:noFill/>
        </p:spPr>
      </p:pic>
      <p:pic>
        <p:nvPicPr>
          <p:cNvPr id="8208" name="Picture 16" descr="звёздочки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34050"/>
            <a:ext cx="304800" cy="3048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11560" y="620688"/>
            <a:ext cx="66967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6</a:t>
            </a:r>
            <a:r>
              <a:rPr lang="ru-RU" sz="4000" b="1" dirty="0" smtClean="0">
                <a:solidFill>
                  <a:srgbClr val="FF0000"/>
                </a:solidFill>
              </a:rPr>
              <a:t>.  Как можно экономить воду?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1988840"/>
            <a:ext cx="71287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Тратить меньше воды при приготовлении пищи.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Закрывать кран, когда чистишь зубы.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Не мыть руки, если считаешь, что они достаточно чистые.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3200" b="1" dirty="0" smtClean="0"/>
              <a:t>Отключать воду, когда </a:t>
            </a:r>
            <a:r>
              <a:rPr lang="ru-RU" sz="3200" b="1" smtClean="0"/>
              <a:t>намыливаешь мочалку.</a:t>
            </a:r>
            <a:endParaRPr lang="ru-RU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181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</cp:revision>
  <dcterms:created xsi:type="dcterms:W3CDTF">2013-08-08T11:28:53Z</dcterms:created>
  <dcterms:modified xsi:type="dcterms:W3CDTF">2013-08-08T11:50:12Z</dcterms:modified>
</cp:coreProperties>
</file>